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A3EB768B-209B-4731-8A4B-347B172E0AFF}">
          <p14:sldIdLst>
            <p14:sldId id="259"/>
          </p14:sldIdLst>
        </p14:section>
        <p14:section name="Phần 3" id="{1B293B05-8651-4DBB-84B6-6C3775B6D6AD}">
          <p14:sldIdLst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Phần 4-5" id="{D8638C76-3EA0-414F-96C4-A8D946EFCAFA}">
          <p14:sldIdLst>
            <p14:sldId id="268"/>
            <p14:sldId id="269"/>
            <p14:sldId id="271"/>
          </p14:sldIdLst>
        </p14:section>
        <p14:section name="Phần 6" id="{62E21C6D-5705-4FB3-AB3A-A652853D4D9D}">
          <p14:sldIdLst>
            <p14:sldId id="272"/>
            <p14:sldId id="273"/>
            <p14:sldId id="274"/>
          </p14:sldIdLst>
        </p14:section>
        <p14:section name="Phần 7" id="{27C0F69A-7D9B-4343-9206-527995D81B09}">
          <p14:sldIdLst>
            <p14:sldId id="275"/>
          </p14:sldIdLst>
        </p14:section>
        <p14:section name="Phần 8" id="{5F8F1BFC-FD9A-446E-A0FA-64FFD02BE895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D4066-D83B-4539-95B9-7E50BD4F6A5F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9D63-7CF3-4F77-929D-3CFDD93F0D4D}" type="par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0D104-AC91-4D55-AF90-E4D938083213}" type="sib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A7829C7C-2681-4E58-A622-F2734270DCFC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Format Painter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96B39-5672-4CB0-B948-4AB374DC79A7}" type="parTrans" cxnId="{0017BEA2-4C59-4FB3-A117-79D2D7FF2757}">
      <dgm:prSet/>
      <dgm:spPr/>
      <dgm:t>
        <a:bodyPr/>
        <a:lstStyle/>
        <a:p>
          <a:endParaRPr lang="en-US" sz="2600"/>
        </a:p>
      </dgm:t>
    </dgm:pt>
    <dgm:pt modelId="{89AD17B2-BD15-461A-B183-48AB31A403D9}" type="sibTrans" cxnId="{0017BEA2-4C59-4FB3-A117-79D2D7FF2757}">
      <dgm:prSet/>
      <dgm:spPr/>
      <dgm:t>
        <a:bodyPr/>
        <a:lstStyle/>
        <a:p>
          <a:endParaRPr lang="en-US" sz="2600"/>
        </a:p>
      </dgm:t>
    </dgm:pt>
    <dgm:pt modelId="{0CB7C2A0-2EB0-4DE2-BA98-93553915F045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5970F-591D-4EEA-9C4A-818B3B4CB7C4}" type="parTrans" cxnId="{816E80EF-5D2A-4FEA-A7EB-5BE0F13876E1}">
      <dgm:prSet/>
      <dgm:spPr/>
      <dgm:t>
        <a:bodyPr/>
        <a:lstStyle/>
        <a:p>
          <a:endParaRPr lang="en-US" sz="2600"/>
        </a:p>
      </dgm:t>
    </dgm:pt>
    <dgm:pt modelId="{A833C87B-D0D9-4111-AD62-C2CC2DCF556F}" type="sibTrans" cxnId="{816E80EF-5D2A-4FEA-A7EB-5BE0F13876E1}">
      <dgm:prSet/>
      <dgm:spPr/>
      <dgm:t>
        <a:bodyPr/>
        <a:lstStyle/>
        <a:p>
          <a:endParaRPr lang="en-US" sz="2600"/>
        </a:p>
      </dgm:t>
    </dgm:pt>
    <dgm:pt modelId="{ABD44260-069F-4E25-97B0-0C532F997C38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Styles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D145F-4C16-489D-9727-298F20AB8D9E}" type="parTrans" cxnId="{226305B6-9861-4C4E-A4F0-26E59C1A23B3}">
      <dgm:prSet/>
      <dgm:spPr/>
      <dgm:t>
        <a:bodyPr/>
        <a:lstStyle/>
        <a:p>
          <a:endParaRPr lang="en-US" sz="2600"/>
        </a:p>
      </dgm:t>
    </dgm:pt>
    <dgm:pt modelId="{644BCFA9-1C64-43F1-8E90-F09DC2240B36}" type="sibTrans" cxnId="{226305B6-9861-4C4E-A4F0-26E59C1A23B3}">
      <dgm:prSet/>
      <dgm:spPr/>
      <dgm:t>
        <a:bodyPr/>
        <a:lstStyle/>
        <a:p>
          <a:endParaRPr lang="en-US" sz="2600"/>
        </a:p>
      </dgm:t>
    </dgm:pt>
    <dgm:pt modelId="{0CCF85B6-80F0-4520-ABA1-0636827A14FB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8BD380-8536-41BD-8DA1-1D032CDA8E1D}" type="parTrans" cxnId="{F3B4CA85-D274-4258-A29A-0ADDF86EC7AA}">
      <dgm:prSet/>
      <dgm:spPr/>
      <dgm:t>
        <a:bodyPr/>
        <a:lstStyle/>
        <a:p>
          <a:endParaRPr lang="en-US"/>
        </a:p>
      </dgm:t>
    </dgm:pt>
    <dgm:pt modelId="{4E55B995-A5BB-46A6-A91C-A9A364E74196}" type="sibTrans" cxnId="{F3B4CA85-D274-4258-A29A-0ADDF86EC7AA}">
      <dgm:prSet/>
      <dgm:spPr/>
      <dgm:t>
        <a:bodyPr/>
        <a:lstStyle/>
        <a:p>
          <a:endParaRPr lang="en-US"/>
        </a:p>
      </dgm:t>
    </dgm:pt>
    <dgm:pt modelId="{D1CE68E4-DEBC-4E89-A26D-C2796492A413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Bullets and Numbering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A4713-711A-4DDC-AC4A-FC86B4F4E478}" type="parTrans" cxnId="{5B6E15FA-A54E-49FE-B488-19B784EA7582}">
      <dgm:prSet/>
      <dgm:spPr/>
      <dgm:t>
        <a:bodyPr/>
        <a:lstStyle/>
        <a:p>
          <a:endParaRPr lang="en-US"/>
        </a:p>
      </dgm:t>
    </dgm:pt>
    <dgm:pt modelId="{C4C61CFD-B4E7-47FB-8386-5DD1C424B017}" type="sibTrans" cxnId="{5B6E15FA-A54E-49FE-B488-19B784EA7582}">
      <dgm:prSet/>
      <dgm:spPr/>
      <dgm:t>
        <a:bodyPr/>
        <a:lstStyle/>
        <a:p>
          <a:endParaRPr lang="en-US"/>
        </a:p>
      </dgm:t>
    </dgm:pt>
    <dgm:pt modelId="{764D1A9E-605B-4B25-B100-F5AC5FFA7971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95442-579B-46FB-A12B-51BBF552E091}" type="parTrans" cxnId="{FAB47256-BDB5-4576-B9A0-18D6E7E0F788}">
      <dgm:prSet/>
      <dgm:spPr/>
      <dgm:t>
        <a:bodyPr/>
        <a:lstStyle/>
        <a:p>
          <a:endParaRPr lang="en-US"/>
        </a:p>
      </dgm:t>
    </dgm:pt>
    <dgm:pt modelId="{D1F8151A-9D05-4CAB-8B2A-6323D08118C1}" type="sibTrans" cxnId="{FAB47256-BDB5-4576-B9A0-18D6E7E0F788}">
      <dgm:prSet/>
      <dgm:spPr/>
      <dgm:t>
        <a:bodyPr/>
        <a:lstStyle/>
        <a:p>
          <a:endParaRPr lang="en-US"/>
        </a:p>
      </dgm:t>
    </dgm:pt>
    <dgm:pt modelId="{4690108D-F943-4113-A4DE-E5F546B10D9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WordArt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CFB83E-52D7-45B1-8E36-430E4837B43B}" type="parTrans" cxnId="{C210543F-3EBF-45EF-9752-BE585BB6F6A0}">
      <dgm:prSet/>
      <dgm:spPr/>
      <dgm:t>
        <a:bodyPr/>
        <a:lstStyle/>
        <a:p>
          <a:endParaRPr lang="en-US"/>
        </a:p>
      </dgm:t>
    </dgm:pt>
    <dgm:pt modelId="{83B1BA66-D8C3-4A62-9E5D-927C0ADC670D}" type="sibTrans" cxnId="{C210543F-3EBF-45EF-9752-BE585BB6F6A0}">
      <dgm:prSet/>
      <dgm:spPr/>
      <dgm:t>
        <a:bodyPr/>
        <a:lstStyle/>
        <a:p>
          <a:endParaRPr lang="en-US"/>
        </a:p>
      </dgm:t>
    </dgm:pt>
    <dgm:pt modelId="{65D046FC-5309-4A00-8B99-15649AFC6D0F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109D5-335A-4117-88CF-33EAD2896920}" type="parTrans" cxnId="{06152419-8E4E-44C9-987B-191F5657A995}">
      <dgm:prSet/>
      <dgm:spPr/>
      <dgm:t>
        <a:bodyPr/>
        <a:lstStyle/>
        <a:p>
          <a:endParaRPr lang="en-US"/>
        </a:p>
      </dgm:t>
    </dgm:pt>
    <dgm:pt modelId="{719ABF93-171D-4A29-9F92-90315B9985FE}" type="sibTrans" cxnId="{06152419-8E4E-44C9-987B-191F5657A995}">
      <dgm:prSet/>
      <dgm:spPr/>
      <dgm:t>
        <a:bodyPr/>
        <a:lstStyle/>
        <a:p>
          <a:endParaRPr lang="en-US"/>
        </a:p>
      </dgm:t>
    </dgm:pt>
    <dgm:pt modelId="{C352C4E3-77AF-4251-B91C-F9965C214FF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204DD9-148B-4093-9902-1D0B5DF686F5}" type="parTrans" cxnId="{1EF789DE-5B98-4C2D-90ED-20AF548C0A80}">
      <dgm:prSet/>
      <dgm:spPr/>
      <dgm:t>
        <a:bodyPr/>
        <a:lstStyle/>
        <a:p>
          <a:endParaRPr lang="en-US"/>
        </a:p>
      </dgm:t>
    </dgm:pt>
    <dgm:pt modelId="{06BFB79F-BAD7-43D3-808E-5BF58C0834E2}" type="sibTrans" cxnId="{1EF789DE-5B98-4C2D-90ED-20AF548C0A80}">
      <dgm:prSet/>
      <dgm:spPr/>
      <dgm:t>
        <a:bodyPr/>
        <a:lstStyle/>
        <a:p>
          <a:endParaRPr lang="en-US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EB1C5-3182-406C-ABDB-80715D6E9C5C}" type="pres">
      <dgm:prSet presAssocID="{46AC571A-D3EC-42D9-800D-A95FC2BAFFDC}" presName="spacing" presStyleCnt="0"/>
      <dgm:spPr/>
    </dgm:pt>
    <dgm:pt modelId="{623227EE-3D3B-499B-AB84-F37C6432D2BB}" type="pres">
      <dgm:prSet presAssocID="{347D4066-D83B-4539-95B9-7E50BD4F6A5F}" presName="linNode" presStyleCnt="0"/>
      <dgm:spPr/>
    </dgm:pt>
    <dgm:pt modelId="{B4F9914A-D54A-42AB-920D-076CA96B9965}" type="pres">
      <dgm:prSet presAssocID="{347D4066-D83B-4539-95B9-7E50BD4F6A5F}" presName="parentShp" presStyleLbl="node1" presStyleIdx="3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D693-2AC6-41C4-BF55-FA3D11FD3307}" type="pres">
      <dgm:prSet presAssocID="{347D4066-D83B-4539-95B9-7E50BD4F6A5F}" presName="childShp" presStyleLbl="bgAccFollowNode1" presStyleIdx="3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2ED68-FA55-4229-90B0-C1DA121A8AE6}" type="pres">
      <dgm:prSet presAssocID="{20A0D104-AC91-4D55-AF90-E4D938083213}" presName="spacing" presStyleCnt="0"/>
      <dgm:spPr/>
    </dgm:pt>
    <dgm:pt modelId="{FE598342-2488-4960-BB39-1BF0CBCD4FCC}" type="pres">
      <dgm:prSet presAssocID="{0CB7C2A0-2EB0-4DE2-BA98-93553915F045}" presName="linNode" presStyleCnt="0"/>
      <dgm:spPr/>
    </dgm:pt>
    <dgm:pt modelId="{D7CBE5F7-652E-433F-93AE-E88E4B3E30C9}" type="pres">
      <dgm:prSet presAssocID="{0CB7C2A0-2EB0-4DE2-BA98-93553915F045}" presName="parentShp" presStyleLbl="node1" presStyleIdx="4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1BD7D-BAAF-4337-9798-406CD9B897F3}" type="pres">
      <dgm:prSet presAssocID="{0CB7C2A0-2EB0-4DE2-BA98-93553915F045}" presName="childShp" presStyleLbl="bgAccFollowNode1" presStyleIdx="4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EFF9F-C72C-441B-B18F-3C51F3EEF2D1}" type="pres">
      <dgm:prSet presAssocID="{A833C87B-D0D9-4111-AD62-C2CC2DCF556F}" presName="spacing" presStyleCnt="0"/>
      <dgm:spPr/>
    </dgm:pt>
    <dgm:pt modelId="{F1D64219-5FCE-4389-9BE7-0131A67178FE}" type="pres">
      <dgm:prSet presAssocID="{0CCF85B6-80F0-4520-ABA1-0636827A14FB}" presName="linNode" presStyleCnt="0"/>
      <dgm:spPr/>
    </dgm:pt>
    <dgm:pt modelId="{274F53C5-E725-427B-B0DB-EFAA18E54772}" type="pres">
      <dgm:prSet presAssocID="{0CCF85B6-80F0-4520-ABA1-0636827A14FB}" presName="parentShp" presStyleLbl="node1" presStyleIdx="5" presStyleCnt="8" custScaleX="25316" custLinFactNeighborX="-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761C1-BFC4-47EB-9CC5-ECEE330583B4}" type="pres">
      <dgm:prSet presAssocID="{0CCF85B6-80F0-4520-ABA1-0636827A14FB}" presName="childShp" presStyleLbl="bgAccFollowNode1" presStyleIdx="5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D98539-2E54-49AB-A21C-96FED991CDA7}" type="pres">
      <dgm:prSet presAssocID="{4E55B995-A5BB-46A6-A91C-A9A364E74196}" presName="spacing" presStyleCnt="0"/>
      <dgm:spPr/>
    </dgm:pt>
    <dgm:pt modelId="{9B79B16F-E36D-421D-8259-1463F5DBCD73}" type="pres">
      <dgm:prSet presAssocID="{764D1A9E-605B-4B25-B100-F5AC5FFA7971}" presName="linNode" presStyleCnt="0"/>
      <dgm:spPr/>
    </dgm:pt>
    <dgm:pt modelId="{B30581F2-7B2F-4D94-8D06-D763920F50CD}" type="pres">
      <dgm:prSet presAssocID="{764D1A9E-605B-4B25-B100-F5AC5FFA7971}" presName="parentShp" presStyleLbl="node1" presStyleIdx="6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7CB07-07DD-4EBC-814B-885C07B7D934}" type="pres">
      <dgm:prSet presAssocID="{764D1A9E-605B-4B25-B100-F5AC5FFA7971}" presName="childShp" presStyleLbl="bgAccFollowNode1" presStyleIdx="6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646B6-3BC8-49EE-9541-3AD5167BA92B}" type="pres">
      <dgm:prSet presAssocID="{D1F8151A-9D05-4CAB-8B2A-6323D08118C1}" presName="spacing" presStyleCnt="0"/>
      <dgm:spPr/>
    </dgm:pt>
    <dgm:pt modelId="{56C52179-22F5-4367-833B-591B621E81CE}" type="pres">
      <dgm:prSet presAssocID="{65D046FC-5309-4A00-8B99-15649AFC6D0F}" presName="linNode" presStyleCnt="0"/>
      <dgm:spPr/>
    </dgm:pt>
    <dgm:pt modelId="{B38E225A-7E75-4E4E-8317-E6BB4D2C0B4B}" type="pres">
      <dgm:prSet presAssocID="{65D046FC-5309-4A00-8B99-15649AFC6D0F}" presName="parentShp" presStyleLbl="node1" presStyleIdx="7" presStyleCnt="8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64FE8-93D2-41DC-B9CC-7C6220872978}" type="pres">
      <dgm:prSet presAssocID="{65D046FC-5309-4A00-8B99-15649AFC6D0F}" presName="childShp" presStyleLbl="bgAccFollowNode1" presStyleIdx="7" presStyleCnt="8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152419-8E4E-44C9-987B-191F5657A995}" srcId="{EA30E311-3EC5-4EA4-9119-630F7F098399}" destId="{65D046FC-5309-4A00-8B99-15649AFC6D0F}" srcOrd="7" destOrd="0" parTransId="{D14109D5-335A-4117-88CF-33EAD2896920}" sibTransId="{719ABF93-171D-4A29-9F92-90315B9985FE}"/>
    <dgm:cxn modelId="{5FD9CD71-7DB0-48DD-8161-4D41E7BF4C09}" type="presOf" srcId="{D1CE68E4-DEBC-4E89-A26D-C2796492A413}" destId="{390761C1-BFC4-47EB-9CC5-ECEE330583B4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C210543F-3EBF-45EF-9752-BE585BB6F6A0}" srcId="{764D1A9E-605B-4B25-B100-F5AC5FFA7971}" destId="{4690108D-F943-4113-A4DE-E5F546B10D99}" srcOrd="0" destOrd="0" parTransId="{98CFB83E-52D7-45B1-8E36-430E4837B43B}" sibTransId="{83B1BA66-D8C3-4A62-9E5D-927C0ADC670D}"/>
    <dgm:cxn modelId="{9D6CF2E1-EBE1-482E-90B0-20E10C2FEC28}" type="presOf" srcId="{0CCF85B6-80F0-4520-ABA1-0636827A14FB}" destId="{274F53C5-E725-427B-B0DB-EFAA18E54772}" srcOrd="0" destOrd="0" presId="urn:microsoft.com/office/officeart/2005/8/layout/vList6"/>
    <dgm:cxn modelId="{1EF789DE-5B98-4C2D-90ED-20AF548C0A80}" srcId="{65D046FC-5309-4A00-8B99-15649AFC6D0F}" destId="{C352C4E3-77AF-4251-B91C-F9965C214FF1}" srcOrd="0" destOrd="0" parTransId="{CB204DD9-148B-4093-9902-1D0B5DF686F5}" sibTransId="{06BFB79F-BAD7-43D3-808E-5BF58C0834E2}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0017BEA2-4C59-4FB3-A117-79D2D7FF2757}" srcId="{347D4066-D83B-4539-95B9-7E50BD4F6A5F}" destId="{A7829C7C-2681-4E58-A622-F2734270DCFC}" srcOrd="0" destOrd="0" parTransId="{6CA96B39-5672-4CB0-B948-4AB374DC79A7}" sibTransId="{89AD17B2-BD15-461A-B183-48AB31A403D9}"/>
    <dgm:cxn modelId="{447032F6-82DE-48F6-83A6-CDCE57CBB967}" srcId="{EA30E311-3EC5-4EA4-9119-630F7F098399}" destId="{347D4066-D83B-4539-95B9-7E50BD4F6A5F}" srcOrd="3" destOrd="0" parTransId="{788F9D63-7CF3-4F77-929D-3CFDD93F0D4D}" sibTransId="{20A0D104-AC91-4D55-AF90-E4D938083213}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5B6E15FA-A54E-49FE-B488-19B784EA7582}" srcId="{0CCF85B6-80F0-4520-ABA1-0636827A14FB}" destId="{D1CE68E4-DEBC-4E89-A26D-C2796492A413}" srcOrd="0" destOrd="0" parTransId="{0EEA4713-711A-4DDC-AC4A-FC86B4F4E478}" sibTransId="{C4C61CFD-B4E7-47FB-8386-5DD1C424B017}"/>
    <dgm:cxn modelId="{A58CE83A-D487-453A-A8EA-CAD99651F31A}" type="presOf" srcId="{ABD44260-069F-4E25-97B0-0C532F997C38}" destId="{44C1BD7D-BAAF-4337-9798-406CD9B897F3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B87DFF11-91FA-4D36-99FB-3C009B2307D5}" type="presOf" srcId="{347D4066-D83B-4539-95B9-7E50BD4F6A5F}" destId="{B4F9914A-D54A-42AB-920D-076CA96B9965}" srcOrd="0" destOrd="0" presId="urn:microsoft.com/office/officeart/2005/8/layout/vList6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07911B51-B976-459B-9577-EF8905420572}" type="presOf" srcId="{A7829C7C-2681-4E58-A622-F2734270DCFC}" destId="{88F0D693-2AC6-41C4-BF55-FA3D11FD3307}" srcOrd="0" destOrd="0" presId="urn:microsoft.com/office/officeart/2005/8/layout/vList6"/>
    <dgm:cxn modelId="{9B316C55-7BD8-49B9-BA5E-69FBF9DD4169}" type="presOf" srcId="{65D046FC-5309-4A00-8B99-15649AFC6D0F}" destId="{B38E225A-7E75-4E4E-8317-E6BB4D2C0B4B}" srcOrd="0" destOrd="0" presId="urn:microsoft.com/office/officeart/2005/8/layout/vList6"/>
    <dgm:cxn modelId="{226305B6-9861-4C4E-A4F0-26E59C1A23B3}" srcId="{0CB7C2A0-2EB0-4DE2-BA98-93553915F045}" destId="{ABD44260-069F-4E25-97B0-0C532F997C38}" srcOrd="0" destOrd="0" parTransId="{B11D145F-4C16-489D-9727-298F20AB8D9E}" sibTransId="{644BCFA9-1C64-43F1-8E90-F09DC2240B36}"/>
    <dgm:cxn modelId="{236388CB-1386-433F-9ACF-DBAA20F540C8}" type="presOf" srcId="{0CB7C2A0-2EB0-4DE2-BA98-93553915F045}" destId="{D7CBE5F7-652E-433F-93AE-E88E4B3E30C9}" srcOrd="0" destOrd="0" presId="urn:microsoft.com/office/officeart/2005/8/layout/vList6"/>
    <dgm:cxn modelId="{FAB47256-BDB5-4576-B9A0-18D6E7E0F788}" srcId="{EA30E311-3EC5-4EA4-9119-630F7F098399}" destId="{764D1A9E-605B-4B25-B100-F5AC5FFA7971}" srcOrd="6" destOrd="0" parTransId="{99195442-579B-46FB-A12B-51BBF552E091}" sibTransId="{D1F8151A-9D05-4CAB-8B2A-6323D08118C1}"/>
    <dgm:cxn modelId="{4015A612-4722-44F5-AB2D-9C66F4F133E9}" type="presOf" srcId="{764D1A9E-605B-4B25-B100-F5AC5FFA7971}" destId="{B30581F2-7B2F-4D94-8D06-D763920F50CD}" srcOrd="0" destOrd="0" presId="urn:microsoft.com/office/officeart/2005/8/layout/vList6"/>
    <dgm:cxn modelId="{C1247509-3BE8-433F-BF2C-DCD2829F0FB5}" type="presOf" srcId="{4690108D-F943-4113-A4DE-E5F546B10D99}" destId="{39C7CB07-07DD-4EBC-814B-885C07B7D934}" srcOrd="0" destOrd="0" presId="urn:microsoft.com/office/officeart/2005/8/layout/vList6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F3B4CA85-D274-4258-A29A-0ADDF86EC7AA}" srcId="{EA30E311-3EC5-4EA4-9119-630F7F098399}" destId="{0CCF85B6-80F0-4520-ABA1-0636827A14FB}" srcOrd="5" destOrd="0" parTransId="{208BD380-8536-41BD-8DA1-1D032CDA8E1D}" sibTransId="{4E55B995-A5BB-46A6-A91C-A9A364E74196}"/>
    <dgm:cxn modelId="{1BAAE73B-5082-41B5-B5CE-C65A082F6906}" type="presOf" srcId="{C352C4E3-77AF-4251-B91C-F9965C214FF1}" destId="{05164FE8-93D2-41DC-B9CC-7C6220872978}" srcOrd="0" destOrd="0" presId="urn:microsoft.com/office/officeart/2005/8/layout/vList6"/>
    <dgm:cxn modelId="{816E80EF-5D2A-4FEA-A7EB-5BE0F13876E1}" srcId="{EA30E311-3EC5-4EA4-9119-630F7F098399}" destId="{0CB7C2A0-2EB0-4DE2-BA98-93553915F045}" srcOrd="4" destOrd="0" parTransId="{37A5970F-591D-4EEA-9C4A-818B3B4CB7C4}" sibTransId="{A833C87B-D0D9-4111-AD62-C2CC2DCF556F}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E56E75CA-C6F9-4B19-8CE2-5561E79A1096}" type="presParOf" srcId="{C7FCA99D-86B9-4352-9213-2FB0ECF0628B}" destId="{1A8EB1C5-3182-406C-ABDB-80715D6E9C5C}" srcOrd="5" destOrd="0" presId="urn:microsoft.com/office/officeart/2005/8/layout/vList6"/>
    <dgm:cxn modelId="{16AA25E4-247F-43FF-BF08-6823D1536AB1}" type="presParOf" srcId="{C7FCA99D-86B9-4352-9213-2FB0ECF0628B}" destId="{623227EE-3D3B-499B-AB84-F37C6432D2BB}" srcOrd="6" destOrd="0" presId="urn:microsoft.com/office/officeart/2005/8/layout/vList6"/>
    <dgm:cxn modelId="{F7CCB903-0B18-4438-A5C4-40148C939BCE}" type="presParOf" srcId="{623227EE-3D3B-499B-AB84-F37C6432D2BB}" destId="{B4F9914A-D54A-42AB-920D-076CA96B9965}" srcOrd="0" destOrd="0" presId="urn:microsoft.com/office/officeart/2005/8/layout/vList6"/>
    <dgm:cxn modelId="{117DE95A-286B-44D9-93B0-3DFF9C7BA888}" type="presParOf" srcId="{623227EE-3D3B-499B-AB84-F37C6432D2BB}" destId="{88F0D693-2AC6-41C4-BF55-FA3D11FD3307}" srcOrd="1" destOrd="0" presId="urn:microsoft.com/office/officeart/2005/8/layout/vList6"/>
    <dgm:cxn modelId="{9EB75D45-3D4C-4BC9-B646-C7D335004F07}" type="presParOf" srcId="{C7FCA99D-86B9-4352-9213-2FB0ECF0628B}" destId="{B2E2ED68-FA55-4229-90B0-C1DA121A8AE6}" srcOrd="7" destOrd="0" presId="urn:microsoft.com/office/officeart/2005/8/layout/vList6"/>
    <dgm:cxn modelId="{FD1D2EF8-594F-452F-9FC5-11E335B68E35}" type="presParOf" srcId="{C7FCA99D-86B9-4352-9213-2FB0ECF0628B}" destId="{FE598342-2488-4960-BB39-1BF0CBCD4FCC}" srcOrd="8" destOrd="0" presId="urn:microsoft.com/office/officeart/2005/8/layout/vList6"/>
    <dgm:cxn modelId="{C453B7F7-BA76-442B-AB60-67F9285F9499}" type="presParOf" srcId="{FE598342-2488-4960-BB39-1BF0CBCD4FCC}" destId="{D7CBE5F7-652E-433F-93AE-E88E4B3E30C9}" srcOrd="0" destOrd="0" presId="urn:microsoft.com/office/officeart/2005/8/layout/vList6"/>
    <dgm:cxn modelId="{8DCFC799-F24E-4535-805E-52DDF3D8762D}" type="presParOf" srcId="{FE598342-2488-4960-BB39-1BF0CBCD4FCC}" destId="{44C1BD7D-BAAF-4337-9798-406CD9B897F3}" srcOrd="1" destOrd="0" presId="urn:microsoft.com/office/officeart/2005/8/layout/vList6"/>
    <dgm:cxn modelId="{1AF08757-C6B6-442B-9290-5E596A2F6756}" type="presParOf" srcId="{C7FCA99D-86B9-4352-9213-2FB0ECF0628B}" destId="{C36EFF9F-C72C-441B-B18F-3C51F3EEF2D1}" srcOrd="9" destOrd="0" presId="urn:microsoft.com/office/officeart/2005/8/layout/vList6"/>
    <dgm:cxn modelId="{06055DD0-4473-4E7D-AE8C-9AC5359E8379}" type="presParOf" srcId="{C7FCA99D-86B9-4352-9213-2FB0ECF0628B}" destId="{F1D64219-5FCE-4389-9BE7-0131A67178FE}" srcOrd="10" destOrd="0" presId="urn:microsoft.com/office/officeart/2005/8/layout/vList6"/>
    <dgm:cxn modelId="{12E7AB48-6843-4541-A5F6-E1783355C35F}" type="presParOf" srcId="{F1D64219-5FCE-4389-9BE7-0131A67178FE}" destId="{274F53C5-E725-427B-B0DB-EFAA18E54772}" srcOrd="0" destOrd="0" presId="urn:microsoft.com/office/officeart/2005/8/layout/vList6"/>
    <dgm:cxn modelId="{8FBBB6FE-0DB9-4F1D-9EBD-78B2F70D440D}" type="presParOf" srcId="{F1D64219-5FCE-4389-9BE7-0131A67178FE}" destId="{390761C1-BFC4-47EB-9CC5-ECEE330583B4}" srcOrd="1" destOrd="0" presId="urn:microsoft.com/office/officeart/2005/8/layout/vList6"/>
    <dgm:cxn modelId="{17B67B04-6730-400C-9C55-E9E31B81EF6A}" type="presParOf" srcId="{C7FCA99D-86B9-4352-9213-2FB0ECF0628B}" destId="{44D98539-2E54-49AB-A21C-96FED991CDA7}" srcOrd="11" destOrd="0" presId="urn:microsoft.com/office/officeart/2005/8/layout/vList6"/>
    <dgm:cxn modelId="{7B49910B-650A-46FB-B478-BDC977F307E7}" type="presParOf" srcId="{C7FCA99D-86B9-4352-9213-2FB0ECF0628B}" destId="{9B79B16F-E36D-421D-8259-1463F5DBCD73}" srcOrd="12" destOrd="0" presId="urn:microsoft.com/office/officeart/2005/8/layout/vList6"/>
    <dgm:cxn modelId="{91CC42A6-F504-41AA-8DC2-3C60091C3BA3}" type="presParOf" srcId="{9B79B16F-E36D-421D-8259-1463F5DBCD73}" destId="{B30581F2-7B2F-4D94-8D06-D763920F50CD}" srcOrd="0" destOrd="0" presId="urn:microsoft.com/office/officeart/2005/8/layout/vList6"/>
    <dgm:cxn modelId="{27135B88-DBCF-4FA5-AA0E-3FF20AE4919C}" type="presParOf" srcId="{9B79B16F-E36D-421D-8259-1463F5DBCD73}" destId="{39C7CB07-07DD-4EBC-814B-885C07B7D934}" srcOrd="1" destOrd="0" presId="urn:microsoft.com/office/officeart/2005/8/layout/vList6"/>
    <dgm:cxn modelId="{89430B4B-644E-4AAD-9874-ADE40B6B107D}" type="presParOf" srcId="{C7FCA99D-86B9-4352-9213-2FB0ECF0628B}" destId="{79A646B6-3BC8-49EE-9541-3AD5167BA92B}" srcOrd="13" destOrd="0" presId="urn:microsoft.com/office/officeart/2005/8/layout/vList6"/>
    <dgm:cxn modelId="{F795867E-308B-4E57-97FD-4120E6DE6195}" type="presParOf" srcId="{C7FCA99D-86B9-4352-9213-2FB0ECF0628B}" destId="{56C52179-22F5-4367-833B-591B621E81CE}" srcOrd="14" destOrd="0" presId="urn:microsoft.com/office/officeart/2005/8/layout/vList6"/>
    <dgm:cxn modelId="{6E67F4D6-472C-43C0-9A85-D14DBF8B1B03}" type="presParOf" srcId="{56C52179-22F5-4367-833B-591B621E81CE}" destId="{B38E225A-7E75-4E4E-8317-E6BB4D2C0B4B}" srcOrd="0" destOrd="0" presId="urn:microsoft.com/office/officeart/2005/8/layout/vList6"/>
    <dgm:cxn modelId="{E74DAB94-76B0-48E3-B397-00563AA0B2F6}" type="presParOf" srcId="{56C52179-22F5-4367-833B-591B621E81CE}" destId="{05164FE8-93D2-41DC-B9CC-7C622087297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80201" y="1536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69736"/>
        <a:ext cx="6379080" cy="409200"/>
      </dsp:txXfrm>
    </dsp:sp>
    <dsp:sp modelId="{20E09EA1-CDA3-40EE-BCA8-B0E5DC34AC9C}">
      <dsp:nvSpPr>
        <dsp:cNvPr id="0" name=""/>
        <dsp:cNvSpPr/>
      </dsp:nvSpPr>
      <dsp:spPr>
        <a:xfrm>
          <a:off x="765817" y="1536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28170"/>
        <a:ext cx="861115" cy="492332"/>
      </dsp:txXfrm>
    </dsp:sp>
    <dsp:sp modelId="{B2734942-16D9-4968-B8C6-927DB7D64D9C}">
      <dsp:nvSpPr>
        <dsp:cNvPr id="0" name=""/>
        <dsp:cNvSpPr/>
      </dsp:nvSpPr>
      <dsp:spPr>
        <a:xfrm>
          <a:off x="1680201" y="601697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669897"/>
        <a:ext cx="6379080" cy="409200"/>
      </dsp:txXfrm>
    </dsp:sp>
    <dsp:sp modelId="{C4A8337B-973E-4211-A1BC-434C076692C0}">
      <dsp:nvSpPr>
        <dsp:cNvPr id="0" name=""/>
        <dsp:cNvSpPr/>
      </dsp:nvSpPr>
      <dsp:spPr>
        <a:xfrm>
          <a:off x="765817" y="601697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628331"/>
        <a:ext cx="861115" cy="492332"/>
      </dsp:txXfrm>
    </dsp:sp>
    <dsp:sp modelId="{10C1AA31-A224-4AD6-B808-B71955D10EF6}">
      <dsp:nvSpPr>
        <dsp:cNvPr id="0" name=""/>
        <dsp:cNvSpPr/>
      </dsp:nvSpPr>
      <dsp:spPr>
        <a:xfrm>
          <a:off x="1680201" y="1201858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đoạn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270058"/>
        <a:ext cx="6379080" cy="409200"/>
      </dsp:txXfrm>
    </dsp:sp>
    <dsp:sp modelId="{C4BE91D6-1EE0-4E4D-BB69-9D57C2B1C5BB}">
      <dsp:nvSpPr>
        <dsp:cNvPr id="0" name=""/>
        <dsp:cNvSpPr/>
      </dsp:nvSpPr>
      <dsp:spPr>
        <a:xfrm>
          <a:off x="765817" y="1201858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1228492"/>
        <a:ext cx="861115" cy="492332"/>
      </dsp:txXfrm>
    </dsp:sp>
    <dsp:sp modelId="{88F0D693-2AC6-41C4-BF55-FA3D11FD3307}">
      <dsp:nvSpPr>
        <dsp:cNvPr id="0" name=""/>
        <dsp:cNvSpPr/>
      </dsp:nvSpPr>
      <dsp:spPr>
        <a:xfrm>
          <a:off x="1680201" y="1802019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Format Painter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870219"/>
        <a:ext cx="6379080" cy="409200"/>
      </dsp:txXfrm>
    </dsp:sp>
    <dsp:sp modelId="{B4F9914A-D54A-42AB-920D-076CA96B9965}">
      <dsp:nvSpPr>
        <dsp:cNvPr id="0" name=""/>
        <dsp:cNvSpPr/>
      </dsp:nvSpPr>
      <dsp:spPr>
        <a:xfrm>
          <a:off x="765817" y="1802019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1828653"/>
        <a:ext cx="861115" cy="492332"/>
      </dsp:txXfrm>
    </dsp:sp>
    <dsp:sp modelId="{44C1BD7D-BAAF-4337-9798-406CD9B897F3}">
      <dsp:nvSpPr>
        <dsp:cNvPr id="0" name=""/>
        <dsp:cNvSpPr/>
      </dsp:nvSpPr>
      <dsp:spPr>
        <a:xfrm>
          <a:off x="1680201" y="2402180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bản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Styles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2470380"/>
        <a:ext cx="6379080" cy="409200"/>
      </dsp:txXfrm>
    </dsp:sp>
    <dsp:sp modelId="{D7CBE5F7-652E-433F-93AE-E88E4B3E30C9}">
      <dsp:nvSpPr>
        <dsp:cNvPr id="0" name=""/>
        <dsp:cNvSpPr/>
      </dsp:nvSpPr>
      <dsp:spPr>
        <a:xfrm>
          <a:off x="765817" y="2402180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361436"/>
                <a:satOff val="-7560"/>
                <a:lumOff val="4206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361436"/>
                <a:satOff val="-7560"/>
                <a:lumOff val="4206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361436"/>
                <a:satOff val="-7560"/>
                <a:lumOff val="420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2428814"/>
        <a:ext cx="861115" cy="492332"/>
      </dsp:txXfrm>
    </dsp:sp>
    <dsp:sp modelId="{390761C1-BFC4-47EB-9CC5-ECEE330583B4}">
      <dsp:nvSpPr>
        <dsp:cNvPr id="0" name=""/>
        <dsp:cNvSpPr/>
      </dsp:nvSpPr>
      <dsp:spPr>
        <a:xfrm>
          <a:off x="1680201" y="3002340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Bullets and Numbering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3070540"/>
        <a:ext cx="6379080" cy="409200"/>
      </dsp:txXfrm>
    </dsp:sp>
    <dsp:sp modelId="{274F53C5-E725-427B-B0DB-EFAA18E54772}">
      <dsp:nvSpPr>
        <dsp:cNvPr id="0" name=""/>
        <dsp:cNvSpPr/>
      </dsp:nvSpPr>
      <dsp:spPr>
        <a:xfrm>
          <a:off x="753248" y="3002340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077"/>
                <a:satOff val="-5670"/>
                <a:lumOff val="31547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71077"/>
                <a:satOff val="-5670"/>
                <a:lumOff val="31547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71077"/>
                <a:satOff val="-5670"/>
                <a:lumOff val="315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9882" y="3028974"/>
        <a:ext cx="861115" cy="492332"/>
      </dsp:txXfrm>
    </dsp:sp>
    <dsp:sp modelId="{39C7CB07-07DD-4EBC-814B-885C07B7D934}">
      <dsp:nvSpPr>
        <dsp:cNvPr id="0" name=""/>
        <dsp:cNvSpPr/>
      </dsp:nvSpPr>
      <dsp:spPr>
        <a:xfrm>
          <a:off x="1680201" y="3602501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Sử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WordArt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3670701"/>
        <a:ext cx="6379080" cy="409200"/>
      </dsp:txXfrm>
    </dsp:sp>
    <dsp:sp modelId="{B30581F2-7B2F-4D94-8D06-D763920F50CD}">
      <dsp:nvSpPr>
        <dsp:cNvPr id="0" name=""/>
        <dsp:cNvSpPr/>
      </dsp:nvSpPr>
      <dsp:spPr>
        <a:xfrm>
          <a:off x="765817" y="3602501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80718"/>
                <a:satOff val="-3780"/>
                <a:lumOff val="2103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80718"/>
                <a:satOff val="-3780"/>
                <a:lumOff val="2103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80718"/>
                <a:satOff val="-3780"/>
                <a:lumOff val="2103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3629135"/>
        <a:ext cx="861115" cy="492332"/>
      </dsp:txXfrm>
    </dsp:sp>
    <dsp:sp modelId="{05164FE8-93D2-41DC-B9CC-7C6220872978}">
      <dsp:nvSpPr>
        <dsp:cNvPr id="0" name=""/>
        <dsp:cNvSpPr/>
      </dsp:nvSpPr>
      <dsp:spPr>
        <a:xfrm>
          <a:off x="1680201" y="4202662"/>
          <a:ext cx="6583680" cy="545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4270862"/>
        <a:ext cx="6379080" cy="409200"/>
      </dsp:txXfrm>
    </dsp:sp>
    <dsp:sp modelId="{B38E225A-7E75-4E4E-8317-E6BB4D2C0B4B}">
      <dsp:nvSpPr>
        <dsp:cNvPr id="0" name=""/>
        <dsp:cNvSpPr/>
      </dsp:nvSpPr>
      <dsp:spPr>
        <a:xfrm>
          <a:off x="765817" y="4202662"/>
          <a:ext cx="914383" cy="5456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90359"/>
                <a:satOff val="-1890"/>
                <a:lumOff val="1051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90359"/>
                <a:satOff val="-1890"/>
                <a:lumOff val="1051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90359"/>
                <a:satOff val="-1890"/>
                <a:lumOff val="105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2451" y="4229296"/>
        <a:ext cx="861115" cy="492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7D27BE9-9C70-4B3E-82A6-B1D3B73797FE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AC69237-D406-493E-8EAF-A281797852E8}" type="datetime1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C791961E-A22F-4D81-98FB-10ED63313A13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3ED5676-6171-4653-9DDF-3452938FC034}" type="datetime1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2B708403-6072-4221-8EFF-B818E89F3939}" type="datetime1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63-0A56-438B-AFA7-3B134D22D8A8}" type="datetime1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5633FA5-AB4A-4680-BF84-7865B5B799DC}" type="datetime1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tmp"/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59431" y="5407681"/>
            <a:ext cx="7946143" cy="914400"/>
          </a:xfrm>
        </p:spPr>
        <p:txBody>
          <a:bodyPr/>
          <a:lstStyle/>
          <a:p>
            <a:pPr algn="l"/>
            <a:r>
              <a:rPr lang="en-US" b="1" dirty="0" err="1" smtClean="0"/>
              <a:t>Bài</a:t>
            </a:r>
            <a:r>
              <a:rPr lang="en-US" b="1" dirty="0" smtClean="0"/>
              <a:t> 3</a:t>
            </a:r>
            <a:r>
              <a:rPr lang="en-US" b="1" dirty="0"/>
              <a:t>: </a:t>
            </a:r>
            <a:r>
              <a:rPr lang="en-US" b="1" dirty="0" err="1"/>
              <a:t>Định</a:t>
            </a:r>
            <a:r>
              <a:rPr lang="en-US" b="1" dirty="0"/>
              <a:t> </a:t>
            </a:r>
            <a:r>
              <a:rPr lang="en-US" b="1" dirty="0" err="1"/>
              <a:t>dạng</a:t>
            </a:r>
            <a:r>
              <a:rPr lang="en-US" b="1" dirty="0"/>
              <a:t> </a:t>
            </a:r>
            <a:r>
              <a:rPr lang="en-US" b="1" dirty="0" err="1"/>
              <a:t>văn</a:t>
            </a:r>
            <a:r>
              <a:rPr lang="en-US" b="1" dirty="0"/>
              <a:t> bản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đoạn</a:t>
            </a:r>
            <a:r>
              <a:rPr lang="en-US" b="1" dirty="0"/>
              <a:t> </a:t>
            </a:r>
            <a:r>
              <a:rPr lang="en-US" b="1" dirty="0" err="1"/>
              <a:t>văn</a:t>
            </a:r>
            <a:r>
              <a:rPr lang="en-US" b="1" dirty="0"/>
              <a:t> bản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3594" y1="5280" x2="35781" y2="34161"/>
                        <a14:foregroundMark x1="35781" y1="42081" x2="11094" y2="68789"/>
                        <a14:foregroundMark x1="59688" y1="4348" x2="42031" y2="33540"/>
                        <a14:foregroundMark x1="40625" y1="40994" x2="60938" y2="40683"/>
                        <a14:backgroundMark x1="88281" y1="14752" x2="95469" y2="37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"/>
          <a:stretch/>
        </p:blipFill>
        <p:spPr>
          <a:xfrm>
            <a:off x="5281345" y="163452"/>
            <a:ext cx="4071920" cy="4114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59431" y="4104243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WORD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31900"/>
            <a:ext cx="7416800" cy="4838700"/>
          </a:xfrm>
        </p:spPr>
        <p:txBody>
          <a:bodyPr anchor="t"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dirty="0" smtClean="0"/>
              <a:t>Tab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dừng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7136" y="1471028"/>
            <a:ext cx="3856664" cy="45064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32" y="2860545"/>
            <a:ext cx="6887536" cy="1867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410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358900"/>
            <a:ext cx="5829300" cy="4711700"/>
          </a:xfrm>
        </p:spPr>
        <p:txBody>
          <a:bodyPr/>
          <a:lstStyle/>
          <a:p>
            <a:pPr marL="438164" indent="-514350">
              <a:buFont typeface="+mj-lt"/>
              <a:buAutoNum type="arabicPeriod" startAt="4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Format Painter</a:t>
            </a:r>
            <a:endParaRPr lang="en-US" dirty="0" smtClean="0"/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Format Painter</a:t>
            </a:r>
            <a:endParaRPr lang="en-US" dirty="0" smtClean="0"/>
          </a:p>
          <a:p>
            <a:pPr marL="438164" lvl="2" indent="-514350">
              <a:buFont typeface="+mj-lt"/>
              <a:buAutoNum type="arabicPeriod" startAt="5"/>
            </a:pPr>
            <a:r>
              <a:rPr lang="en-US" sz="2800" dirty="0" err="1" smtClean="0"/>
              <a:t>Định</a:t>
            </a:r>
            <a:r>
              <a:rPr lang="en-US" sz="2800" dirty="0" smtClean="0"/>
              <a:t> </a:t>
            </a:r>
            <a:r>
              <a:rPr lang="en-US" sz="2800" dirty="0" err="1"/>
              <a:t>dạng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bản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smtClean="0"/>
              <a:t>Styles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Quick </a:t>
            </a:r>
            <a:r>
              <a:rPr lang="en-US" dirty="0" smtClean="0"/>
              <a:t>Styles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Styles Pane</a:t>
            </a:r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840" y="4384420"/>
            <a:ext cx="6463810" cy="1520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452" y="3713437"/>
            <a:ext cx="2101375" cy="134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400" y="1240751"/>
            <a:ext cx="3086531" cy="48298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42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5969000" cy="4978400"/>
          </a:xfrm>
        </p:spPr>
        <p:txBody>
          <a:bodyPr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pl-PL" dirty="0" smtClean="0"/>
              <a:t>Tạo </a:t>
            </a:r>
            <a:r>
              <a:rPr lang="pl-PL" dirty="0"/>
              <a:t>Styles trong Style </a:t>
            </a:r>
            <a:r>
              <a:rPr lang="pl-PL" dirty="0" smtClean="0"/>
              <a:t>pane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Sử dụng lệnh Create a Style trên Quick </a:t>
            </a:r>
            <a:r>
              <a:rPr lang="vi-VN" dirty="0" smtClean="0"/>
              <a:t>Style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Sử dụng nút Manage Style trong Style </a:t>
            </a:r>
            <a:r>
              <a:rPr lang="vi-VN" dirty="0" smtClean="0"/>
              <a:t>pane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Hiệu chỉnh </a:t>
            </a:r>
            <a:r>
              <a:rPr lang="vi-VN" dirty="0" smtClean="0"/>
              <a:t>Styles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Xóa các Style do người dùng tạo </a:t>
            </a:r>
            <a:r>
              <a:rPr lang="vi-VN" dirty="0" smtClean="0"/>
              <a:t>ra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Xóa định dạng hoặc Style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383290"/>
            <a:ext cx="4299761" cy="4396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5646" y="4569850"/>
            <a:ext cx="3139405" cy="164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48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0" y="1092200"/>
            <a:ext cx="11366500" cy="4978400"/>
          </a:xfrm>
        </p:spPr>
        <p:txBody>
          <a:bodyPr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smtClean="0"/>
              <a:t>Sao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Style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</a:t>
            </a:r>
            <a:r>
              <a:rPr lang="en-US" dirty="0" smtClean="0"/>
              <a:t>Template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Sao </a:t>
            </a:r>
            <a:r>
              <a:rPr lang="en-US" dirty="0" err="1"/>
              <a:t>chép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Style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Template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6" y="2171752"/>
            <a:ext cx="4527946" cy="4041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742" y="2171752"/>
            <a:ext cx="6401658" cy="40417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354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358900"/>
            <a:ext cx="4817704" cy="4711700"/>
          </a:xfrm>
        </p:spPr>
        <p:txBody>
          <a:bodyPr anchor="ctr"/>
          <a:lstStyle/>
          <a:p>
            <a:pPr marL="438164" indent="-514350">
              <a:buFont typeface="+mj-lt"/>
              <a:buAutoNum type="arabicPeriod" startAt="6"/>
            </a:pP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– Bullets and Numbering</a:t>
            </a:r>
            <a:endParaRPr lang="en-US" dirty="0" smtClean="0"/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smtClean="0"/>
              <a:t>Bullets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167" y="1813933"/>
            <a:ext cx="3568833" cy="385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3396" y="1806575"/>
            <a:ext cx="2874604" cy="3899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9321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358900"/>
            <a:ext cx="7416800" cy="4711700"/>
          </a:xfrm>
        </p:spPr>
        <p:txBody>
          <a:bodyPr anchor="t"/>
          <a:lstStyle/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(numbering)</a:t>
            </a:r>
          </a:p>
          <a:p>
            <a:pPr marL="1435100" lvl="2" indent="-457200">
              <a:buFont typeface="Wingdings" panose="05000000000000000000" pitchFamily="2" charset="2"/>
              <a:buChar char="Ø"/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sẵn</a:t>
            </a:r>
            <a:endParaRPr lang="en-US" dirty="0" smtClean="0"/>
          </a:p>
          <a:p>
            <a:pPr marL="1435100" lvl="2" indent="-457200">
              <a:buFont typeface="Wingdings" panose="05000000000000000000" pitchFamily="2" charset="2"/>
              <a:buChar char="Ø"/>
            </a:pP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endParaRPr lang="en-US" dirty="0" smtClean="0"/>
          </a:p>
          <a:p>
            <a:pPr marL="1435100" lvl="2" indent="-457200">
              <a:buFont typeface="Wingdings" panose="05000000000000000000" pitchFamily="2" charset="2"/>
              <a:buChar char="Ø"/>
            </a:pPr>
            <a:r>
              <a:rPr lang="en-US" dirty="0" err="1" smtClean="0"/>
              <a:t>Sắp</a:t>
            </a:r>
            <a:r>
              <a:rPr lang="en-US" dirty="0" smtClean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646" y="3261492"/>
            <a:ext cx="3232354" cy="2731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2446" y="3261491"/>
            <a:ext cx="3079954" cy="2762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5316" y="3261492"/>
            <a:ext cx="3554286" cy="2731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37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44460"/>
            <a:ext cx="7416800" cy="4826140"/>
          </a:xfrm>
        </p:spPr>
        <p:txBody>
          <a:bodyPr anchor="t"/>
          <a:lstStyle/>
          <a:p>
            <a:pPr marL="1435100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– Multilevel </a:t>
            </a:r>
            <a:r>
              <a:rPr lang="en-US" dirty="0" smtClean="0"/>
              <a:t>List</a:t>
            </a:r>
          </a:p>
          <a:p>
            <a:pPr marL="1435100" lvl="2" indent="-457200">
              <a:buFont typeface="Wingdings" panose="05000000000000000000" pitchFamily="2" charset="2"/>
              <a:buChar char="Ø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 smtClean="0"/>
              <a:t>cấp</a:t>
            </a:r>
            <a:endParaRPr lang="en-US" dirty="0" smtClean="0"/>
          </a:p>
          <a:p>
            <a:pPr marL="977900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2340484"/>
            <a:ext cx="3463931" cy="3863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5910" y="2321716"/>
            <a:ext cx="4462630" cy="3882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211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14651"/>
            <a:ext cx="8275093" cy="4855949"/>
          </a:xfrm>
        </p:spPr>
        <p:txBody>
          <a:bodyPr anchor="t"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WordArt </a:t>
            </a:r>
          </a:p>
          <a:p>
            <a:pPr marL="968375" lvl="2" indent="-449263">
              <a:buFont typeface="Wingdings" panose="05000000000000000000" pitchFamily="2" charset="2"/>
              <a:buChar char="Ø"/>
            </a:pP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smtClean="0"/>
              <a:t>WordArt</a:t>
            </a:r>
          </a:p>
          <a:p>
            <a:pPr marL="968375" lvl="2" indent="-449263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nền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WordArt</a:t>
            </a:r>
          </a:p>
          <a:p>
            <a:pPr marL="968375" lvl="2" indent="-449263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WordArt</a:t>
            </a:r>
          </a:p>
          <a:p>
            <a:pPr marL="968375" lvl="2" indent="-449263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Word Art so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/>
              <a:t>quanh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034" y="3606813"/>
            <a:ext cx="3235710" cy="2671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0245" y="3606814"/>
            <a:ext cx="2982428" cy="26714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041" y="2140272"/>
            <a:ext cx="2531022" cy="41379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66751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</a:t>
            </a:r>
            <a:r>
              <a:rPr lang="en-US" dirty="0" smtClean="0"/>
              <a:t>MOS</a:t>
            </a:r>
          </a:p>
          <a:p>
            <a:pPr lvl="1"/>
            <a:r>
              <a:rPr lang="vi-VN" dirty="0"/>
              <a:t>Cách định dang văn bản và đoạn văn bản.</a:t>
            </a:r>
          </a:p>
          <a:p>
            <a:pPr lvl="1"/>
            <a:r>
              <a:rPr lang="vi-VN" dirty="0" smtClean="0"/>
              <a:t>Định </a:t>
            </a:r>
            <a:r>
              <a:rPr lang="vi-VN" dirty="0"/>
              <a:t>dạng văn bản bằng chức năng Replace và Format Painter</a:t>
            </a:r>
          </a:p>
          <a:p>
            <a:pPr lvl="1"/>
            <a:r>
              <a:rPr lang="vi-VN" dirty="0" smtClean="0"/>
              <a:t>Cách </a:t>
            </a:r>
            <a:r>
              <a:rPr lang="vi-VN" dirty="0"/>
              <a:t>tạo Style và sử dụng Style</a:t>
            </a:r>
          </a:p>
          <a:p>
            <a:pPr lvl="1"/>
            <a:r>
              <a:rPr lang="vi-VN" dirty="0" smtClean="0"/>
              <a:t>Cách </a:t>
            </a:r>
            <a:r>
              <a:rPr lang="vi-VN" dirty="0"/>
              <a:t>tạo và định dạng WordArt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55477102"/>
              </p:ext>
            </p:extLst>
          </p:nvPr>
        </p:nvGraphicFramePr>
        <p:xfrm>
          <a:off x="1479550" y="1349375"/>
          <a:ext cx="9029700" cy="474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8C958A-1652-47C6-963C-2D59C1A7220A}" type="datetime1">
              <a:rPr lang="en-US" smtClean="0"/>
              <a:t>8/30/2017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</a:t>
            </a:r>
            <a:r>
              <a:rPr lang="en-US" dirty="0"/>
              <a:t>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(paragraph)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bản.</a:t>
            </a:r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,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đa</a:t>
            </a:r>
            <a:r>
              <a:rPr lang="en-US" dirty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/>
              <a:t>tab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tab.</a:t>
            </a:r>
          </a:p>
          <a:p>
            <a:pPr lvl="1"/>
            <a:r>
              <a:rPr lang="en-US" dirty="0" smtClean="0"/>
              <a:t>V</a:t>
            </a:r>
            <a:r>
              <a:rPr lang="vi-VN" dirty="0" smtClean="0"/>
              <a:t>ai </a:t>
            </a:r>
            <a:r>
              <a:rPr lang="vi-VN" dirty="0"/>
              <a:t>trò của Style trong định dạng và áp dụng style trong định </a:t>
            </a:r>
            <a:r>
              <a:rPr lang="vi-VN" dirty="0" smtClean="0"/>
              <a:t>dạng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WordArt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6908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  <a:endParaRPr lang="en-US" dirty="0" smtClean="0"/>
          </a:p>
          <a:p>
            <a:pPr marL="914400" lvl="1" indent="-393700">
              <a:buFont typeface="Wingdings" panose="05000000000000000000" pitchFamily="2" charset="2"/>
              <a:buChar char="Ø"/>
            </a:pP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/>
              <a:t>lệnh</a:t>
            </a:r>
            <a:r>
              <a:rPr lang="en-US" sz="2400" dirty="0"/>
              <a:t> </a:t>
            </a:r>
            <a:r>
              <a:rPr lang="en-US" sz="2400" dirty="0" err="1"/>
              <a:t>định</a:t>
            </a:r>
            <a:r>
              <a:rPr lang="en-US" sz="2400" dirty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bản </a:t>
            </a:r>
            <a:r>
              <a:rPr lang="en-US" sz="2400" dirty="0" err="1"/>
              <a:t>trên</a:t>
            </a:r>
            <a:r>
              <a:rPr lang="en-US" sz="2400" dirty="0"/>
              <a:t> Ribbon</a:t>
            </a:r>
            <a:endParaRPr lang="en-US" sz="2400" dirty="0" smtClean="0"/>
          </a:p>
          <a:p>
            <a:pPr marL="914400" lvl="1" indent="-393700">
              <a:buFont typeface="Wingdings" panose="05000000000000000000" pitchFamily="2" charset="2"/>
              <a:buChar char="Ø"/>
            </a:pP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</a:t>
            </a:r>
            <a:r>
              <a:rPr lang="en-US" sz="2400" dirty="0" err="1"/>
              <a:t>hộp</a:t>
            </a:r>
            <a:r>
              <a:rPr lang="en-US" sz="2400" dirty="0"/>
              <a:t> </a:t>
            </a:r>
            <a:r>
              <a:rPr lang="en-US" sz="2400" dirty="0" err="1"/>
              <a:t>thoại</a:t>
            </a:r>
            <a:r>
              <a:rPr lang="en-US" sz="2400" dirty="0"/>
              <a:t> Font (The Font Dialog Box)</a:t>
            </a:r>
            <a:endParaRPr lang="en-US" sz="2400" dirty="0" smtClean="0"/>
          </a:p>
          <a:p>
            <a:pPr marL="914400" lvl="1" indent="-393700">
              <a:buFont typeface="Wingdings" panose="05000000000000000000" pitchFamily="2" charset="2"/>
              <a:buChar char="Ø"/>
            </a:pPr>
            <a:r>
              <a:rPr lang="en-US" sz="2400" dirty="0" err="1" smtClean="0"/>
              <a:t>Sử</a:t>
            </a:r>
            <a:r>
              <a:rPr lang="en-US" sz="2400" dirty="0" smtClean="0"/>
              <a:t> </a:t>
            </a:r>
            <a:r>
              <a:rPr lang="en-US" sz="2400" dirty="0" err="1"/>
              <a:t>dụng</a:t>
            </a:r>
            <a:r>
              <a:rPr lang="en-US" sz="2400" dirty="0"/>
              <a:t> mini toolbar</a:t>
            </a:r>
            <a:endParaRPr lang="en-US" sz="2400" dirty="0" smtClean="0"/>
          </a:p>
          <a:p>
            <a:pPr marL="914400" lvl="1" indent="-393700">
              <a:buFont typeface="Wingdings" panose="05000000000000000000" pitchFamily="2" charset="2"/>
              <a:buChar char="Ø"/>
            </a:pPr>
            <a:r>
              <a:rPr lang="en-US" sz="2400" dirty="0" err="1" smtClean="0"/>
              <a:t>Định</a:t>
            </a:r>
            <a:r>
              <a:rPr lang="en-US" sz="2400" dirty="0" smtClean="0"/>
              <a:t> </a:t>
            </a:r>
            <a:r>
              <a:rPr lang="en-US" sz="2400" dirty="0" err="1"/>
              <a:t>dạng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bản </a:t>
            </a:r>
            <a:r>
              <a:rPr lang="en-US" sz="2400" dirty="0" err="1"/>
              <a:t>bằng</a:t>
            </a:r>
            <a:r>
              <a:rPr lang="en-US" sz="2400" dirty="0"/>
              <a:t> </a:t>
            </a:r>
            <a:r>
              <a:rPr lang="en-US" sz="2400" dirty="0" err="1"/>
              <a:t>chức</a:t>
            </a:r>
            <a:r>
              <a:rPr lang="en-US" sz="2400" dirty="0"/>
              <a:t> </a:t>
            </a:r>
            <a:r>
              <a:rPr lang="en-US" sz="2400" dirty="0" err="1"/>
              <a:t>năng</a:t>
            </a:r>
            <a:r>
              <a:rPr lang="en-US" sz="2400" dirty="0"/>
              <a:t> Find and </a:t>
            </a:r>
            <a:r>
              <a:rPr lang="en-US" sz="2400" dirty="0" smtClean="0"/>
              <a:t>Replace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575" y="4107346"/>
            <a:ext cx="5506850" cy="18108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138" y="2118885"/>
            <a:ext cx="4104317" cy="4159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8241" y="1027102"/>
            <a:ext cx="3892110" cy="9489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95400"/>
            <a:ext cx="5689600" cy="4775200"/>
          </a:xfrm>
        </p:spPr>
        <p:txBody>
          <a:bodyPr anchor="ctr"/>
          <a:lstStyle/>
          <a:p>
            <a:pPr marL="438164" indent="-514350">
              <a:buFont typeface="+mj-lt"/>
              <a:buAutoNum type="arabicPeriod" startAt="3"/>
            </a:pP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  <a:endParaRPr lang="en-US" dirty="0" smtClean="0"/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tắt</a:t>
            </a:r>
            <a:r>
              <a:rPr lang="en-US" dirty="0"/>
              <a:t> </a:t>
            </a:r>
            <a:r>
              <a:rPr lang="en-US" dirty="0" err="1"/>
              <a:t>canh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Ribbon </a:t>
            </a:r>
            <a:r>
              <a:rPr lang="en-US" dirty="0" err="1"/>
              <a:t>canh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Canh</a:t>
            </a:r>
            <a:r>
              <a:rPr lang="en-US" dirty="0"/>
              <a:t> </a:t>
            </a:r>
            <a:r>
              <a:rPr lang="en-US" dirty="0" err="1"/>
              <a:t>lề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dirty="0" smtClean="0"/>
              <a:t>Paragraph</a:t>
            </a:r>
          </a:p>
          <a:p>
            <a:pPr marL="914400" lvl="2" indent="-393700">
              <a:buFont typeface="Wingdings" panose="05000000000000000000" pitchFamily="2" charset="2"/>
              <a:buChar char="Ø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smtClean="0"/>
              <a:t>bản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19900" y="1092200"/>
            <a:ext cx="4086550" cy="5312516"/>
            <a:chOff x="6819900" y="1092200"/>
            <a:chExt cx="4086550" cy="5312516"/>
          </a:xfrm>
        </p:grpSpPr>
        <p:pic>
          <p:nvPicPr>
            <p:cNvPr id="15" name="Picture 14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9900" y="1092200"/>
              <a:ext cx="4086550" cy="53125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6" name="Picture 15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4333" y="4149630"/>
              <a:ext cx="1236767" cy="11186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25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0" y="1438275"/>
            <a:ext cx="4914900" cy="4572000"/>
          </a:xfrm>
        </p:spPr>
        <p:txBody>
          <a:bodyPr anchor="t"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Giữ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ở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smtClean="0"/>
              <a:t>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Thêm hoặc loại bỏ khoảng không gian trên hoặc dưới đoạn văn </a:t>
            </a:r>
            <a:r>
              <a:rPr lang="vi-VN" dirty="0" smtClean="0"/>
              <a:t>bản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1597743"/>
            <a:ext cx="3387690" cy="4412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524" y="1597743"/>
            <a:ext cx="3420951" cy="4412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2509" y="4988975"/>
            <a:ext cx="2333091" cy="1194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736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24873"/>
            <a:ext cx="10972800" cy="5131477"/>
          </a:xfrm>
        </p:spPr>
        <p:txBody>
          <a:bodyPr/>
          <a:lstStyle/>
          <a:p>
            <a:pPr marL="863600" lvl="2" indent="-406400">
              <a:buFont typeface="Wingdings" panose="05000000000000000000" pitchFamily="2" charset="2"/>
              <a:buChar char="Ø"/>
            </a:pPr>
            <a:r>
              <a:rPr lang="en-US" dirty="0" err="1" smtClean="0"/>
              <a:t>Giữ</a:t>
            </a:r>
            <a:r>
              <a:rPr lang="en-US" dirty="0" smtClean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 smtClean="0"/>
              <a:t>trang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1573056"/>
            <a:ext cx="3668944" cy="4783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805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599" y="1219200"/>
            <a:ext cx="4914901" cy="4851400"/>
          </a:xfrm>
        </p:spPr>
        <p:txBody>
          <a:bodyPr anchor="ctr"/>
          <a:lstStyle/>
          <a:p>
            <a:pPr lvl="1"/>
            <a:r>
              <a:rPr lang="en-US" dirty="0" err="1" smtClean="0"/>
              <a:t>Thụt</a:t>
            </a:r>
            <a:r>
              <a:rPr lang="en-US" dirty="0" smtClean="0"/>
              <a:t> </a:t>
            </a:r>
            <a:r>
              <a:rPr lang="en-US" dirty="0" err="1" smtClean="0"/>
              <a:t>lề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bản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 smtClean="0"/>
              <a:t>Dùng </a:t>
            </a:r>
            <a:r>
              <a:rPr lang="vi-VN" dirty="0"/>
              <a:t>thước (Ruler</a:t>
            </a:r>
            <a:r>
              <a:rPr lang="vi-VN" dirty="0" smtClean="0"/>
              <a:t>)</a:t>
            </a:r>
            <a:endParaRPr lang="en-US" dirty="0" smtClean="0"/>
          </a:p>
          <a:p>
            <a:pPr marL="1663700" lvl="3" indent="-292100">
              <a:buFont typeface="Wingdings" panose="05000000000000000000" pitchFamily="2" charset="2"/>
              <a:buChar char="§"/>
            </a:pPr>
            <a:r>
              <a:rPr lang="en-US" dirty="0"/>
              <a:t>First-line </a:t>
            </a:r>
            <a:r>
              <a:rPr lang="en-US" dirty="0" smtClean="0"/>
              <a:t>indent</a:t>
            </a:r>
          </a:p>
          <a:p>
            <a:pPr marL="1663700" lvl="3" indent="-292100">
              <a:buFont typeface="Wingdings" panose="05000000000000000000" pitchFamily="2" charset="2"/>
              <a:buChar char="§"/>
            </a:pPr>
            <a:r>
              <a:rPr lang="en-US" dirty="0"/>
              <a:t>Hanging </a:t>
            </a:r>
            <a:r>
              <a:rPr lang="en-US" dirty="0" smtClean="0"/>
              <a:t>indent</a:t>
            </a:r>
          </a:p>
          <a:p>
            <a:pPr marL="1663700" lvl="3" indent="-292100">
              <a:buFont typeface="Wingdings" panose="05000000000000000000" pitchFamily="2" charset="2"/>
              <a:buChar char="§"/>
            </a:pPr>
            <a:r>
              <a:rPr lang="en-US" dirty="0"/>
              <a:t>Left </a:t>
            </a:r>
            <a:r>
              <a:rPr lang="en-US" dirty="0" smtClean="0"/>
              <a:t>indent</a:t>
            </a:r>
          </a:p>
          <a:p>
            <a:pPr marL="1663700" lvl="3" indent="-292100">
              <a:buFont typeface="Wingdings" panose="05000000000000000000" pitchFamily="2" charset="2"/>
              <a:buChar char="§"/>
            </a:pPr>
            <a:r>
              <a:rPr lang="en-US" dirty="0" smtClean="0"/>
              <a:t>Right indent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dirty="0" smtClean="0"/>
              <a:t>Paragraph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Ribbon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998" y="1377951"/>
            <a:ext cx="2556103" cy="1368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7600" y="1377951"/>
            <a:ext cx="2635360" cy="1378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998" y="2967846"/>
            <a:ext cx="2636229" cy="14962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7009" y="2920565"/>
            <a:ext cx="2776541" cy="15907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6597" y="4685611"/>
            <a:ext cx="4422005" cy="15761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8323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3: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bản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6667500" cy="4978400"/>
          </a:xfrm>
        </p:spPr>
        <p:txBody>
          <a:bodyPr anchor="t"/>
          <a:lstStyle/>
          <a:p>
            <a:pPr lvl="1"/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dừng</a:t>
            </a:r>
            <a:endParaRPr lang="en-US" dirty="0" smtClean="0"/>
          </a:p>
          <a:p>
            <a:pPr marL="1371600" lvl="3" indent="-393700">
              <a:buFont typeface="Wingdings" panose="05000000000000000000" pitchFamily="2" charset="2"/>
              <a:buChar char="Ø"/>
            </a:pPr>
            <a:r>
              <a:rPr lang="vi-VN" sz="2400" dirty="0" smtClean="0"/>
              <a:t>Cách </a:t>
            </a:r>
            <a:r>
              <a:rPr lang="vi-VN" sz="2400" dirty="0"/>
              <a:t>thiết lập điểm dừng trên </a:t>
            </a:r>
            <a:r>
              <a:rPr lang="vi-VN" sz="2400" dirty="0" smtClean="0"/>
              <a:t>thước</a:t>
            </a:r>
            <a:endParaRPr lang="en-US" sz="2400" dirty="0" smtClean="0"/>
          </a:p>
          <a:p>
            <a:pPr marL="1600200" lvl="4" indent="-228600">
              <a:buFont typeface="Wingdings" panose="05000000000000000000" pitchFamily="2" charset="2"/>
              <a:buChar char="§"/>
            </a:pPr>
            <a:r>
              <a:rPr lang="en-US" sz="2200" dirty="0"/>
              <a:t>Left </a:t>
            </a:r>
            <a:r>
              <a:rPr lang="en-US" sz="2200" dirty="0" smtClean="0"/>
              <a:t>Tab</a:t>
            </a:r>
          </a:p>
          <a:p>
            <a:pPr marL="1600200" lvl="4" indent="-228600">
              <a:buFont typeface="Wingdings" panose="05000000000000000000" pitchFamily="2" charset="2"/>
              <a:buChar char="§"/>
            </a:pPr>
            <a:r>
              <a:rPr lang="en-US" sz="2200" dirty="0"/>
              <a:t>Center </a:t>
            </a:r>
            <a:r>
              <a:rPr lang="en-US" sz="2200" dirty="0" smtClean="0"/>
              <a:t>Tab</a:t>
            </a:r>
          </a:p>
          <a:p>
            <a:pPr marL="1600200" lvl="4" indent="-228600">
              <a:buFont typeface="Wingdings" panose="05000000000000000000" pitchFamily="2" charset="2"/>
              <a:buChar char="§"/>
            </a:pPr>
            <a:r>
              <a:rPr lang="en-US" sz="2200" dirty="0"/>
              <a:t>Right </a:t>
            </a:r>
            <a:r>
              <a:rPr lang="en-US" sz="2200" dirty="0" smtClean="0"/>
              <a:t>Tab</a:t>
            </a:r>
          </a:p>
          <a:p>
            <a:pPr marL="1600200" lvl="4" indent="-228600">
              <a:buFont typeface="Wingdings" panose="05000000000000000000" pitchFamily="2" charset="2"/>
              <a:buChar char="§"/>
            </a:pPr>
            <a:r>
              <a:rPr lang="en-US" sz="2200" dirty="0"/>
              <a:t>Decimal </a:t>
            </a:r>
            <a:r>
              <a:rPr lang="en-US" sz="2200" dirty="0" smtClean="0"/>
              <a:t>Tab</a:t>
            </a:r>
          </a:p>
          <a:p>
            <a:pPr marL="1600200" lvl="4" indent="-228600">
              <a:buFont typeface="Wingdings" panose="05000000000000000000" pitchFamily="2" charset="2"/>
              <a:buChar char="§"/>
            </a:pPr>
            <a:r>
              <a:rPr lang="en-US" sz="2200" dirty="0"/>
              <a:t>Bar </a:t>
            </a:r>
            <a:r>
              <a:rPr lang="en-US" sz="2200" dirty="0" smtClean="0"/>
              <a:t>Tab</a:t>
            </a:r>
          </a:p>
          <a:p>
            <a:pPr marL="1371600" lvl="4" indent="0">
              <a:buNone/>
            </a:pPr>
            <a:endParaRPr lang="en-US" sz="22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8/30/2017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767" y="3308743"/>
            <a:ext cx="2364313" cy="1415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584" y="5009530"/>
            <a:ext cx="10535816" cy="5727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181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500</TotalTime>
  <Words>821</Words>
  <Application>Microsoft Office PowerPoint</Application>
  <PresentationFormat>Widescreen</PresentationFormat>
  <Paragraphs>156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Segoe Light</vt:lpstr>
      <vt:lpstr>Times New Roman</vt:lpstr>
      <vt:lpstr>Wingdings</vt:lpstr>
      <vt:lpstr>IIG New Theme</vt:lpstr>
      <vt:lpstr>MICROSOFT WORD 2013</vt:lpstr>
      <vt:lpstr>NỘI DUNG BÀI GIẢNG</vt:lpstr>
      <vt:lpstr>Bài 3: Định dạng văn bản và đoạn văn bản</vt:lpstr>
      <vt:lpstr>Bài 3: Định dạng văn bản và đoạn văn bản</vt:lpstr>
      <vt:lpstr> 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  <vt:lpstr>Bài 3: Định dạng văn bản và đoạn văn bản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34</cp:revision>
  <dcterms:created xsi:type="dcterms:W3CDTF">2017-08-25T02:08:09Z</dcterms:created>
  <dcterms:modified xsi:type="dcterms:W3CDTF">2017-08-30T01:58:56Z</dcterms:modified>
</cp:coreProperties>
</file>