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giới thiệu" id="{9DAB83ED-CEB5-4223-AECF-D551A4046575}">
          <p14:sldIdLst>
            <p14:sldId id="256"/>
            <p14:sldId id="257"/>
          </p14:sldIdLst>
        </p14:section>
        <p14:section name="Phần 1" id="{8EFA4636-8031-4D6A-81E0-9FAF6707E48B}">
          <p14:sldIdLst>
            <p14:sldId id="258"/>
          </p14:sldIdLst>
        </p14:section>
        <p14:section name="Phần 2" id="{A3EB768B-209B-4731-8A4B-347B172E0AFF}">
          <p14:sldIdLst>
            <p14:sldId id="259"/>
          </p14:sldIdLst>
        </p14:section>
        <p14:section name="Phần 3" id="{1B293B05-8651-4DBB-84B6-6C3775B6D6AD}">
          <p14:sldIdLst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Phần 4-5" id="{D8638C76-3EA0-414F-96C4-A8D946EFCAFA}">
          <p14:sldIdLst>
            <p14:sldId id="268"/>
            <p14:sldId id="269"/>
            <p14:sldId id="271"/>
          </p14:sldIdLst>
        </p14:section>
        <p14:section name="Phần 6" id="{62E21C6D-5705-4FB3-AB3A-A652853D4D9D}">
          <p14:sldIdLst>
            <p14:sldId id="272"/>
            <p14:sldId id="273"/>
            <p14:sldId id="274"/>
          </p14:sldIdLst>
        </p14:section>
        <p14:section name="Phần 7" id="{27C0F69A-7D9B-4343-9206-527995D81B09}">
          <p14:sldIdLst>
            <p14:sldId id="275"/>
          </p14:sldIdLst>
        </p14:section>
        <p14:section name="Phần 8" id="{5F8F1BFC-FD9A-446E-A0FA-64FFD02BE895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0E311-3EC5-4EA4-9119-630F7F098399}" type="doc">
      <dgm:prSet loTypeId="urn:microsoft.com/office/officeart/2005/8/layout/vList6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3862C76-81CB-4AF0-8E10-710969F6CC54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04451-EC54-434E-ADB0-EB408FDE7F37}" type="par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0BC48-CCCA-4DEC-9C6A-FC39F1EF1222}" type="sib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15A76-6332-4D6D-8C6E-6FBB3BD28715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FFCB1-CF33-4133-9568-216387447B76}" type="par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7456B-018E-4576-A671-C7E9AA915832}" type="sib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EC031-6AFD-4FB4-A593-379F2D80BCD3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1B15D-FC79-48DA-A9E3-DE079276A71D}" type="par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C571A-D3EC-42D9-800D-A95FC2BAFFDC}" type="sib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D4066-D83B-4539-95B9-7E50BD4F6A5F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8F9D63-7CF3-4F77-929D-3CFDD93F0D4D}" type="parTrans" cxnId="{447032F6-82DE-48F6-83A6-CDCE57CBB967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0D104-AC91-4D55-AF90-E4D938083213}" type="sibTrans" cxnId="{447032F6-82DE-48F6-83A6-CDCE57CBB967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05B03E-1978-48E3-A4AC-0CF86C8516EA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F0E268-5D2C-411A-9DD6-7A2C8C38E491}" type="parTrans" cxnId="{BEDC5E4F-CE51-4A21-AB5F-CB896C06F4AF}">
      <dgm:prSet/>
      <dgm:spPr/>
      <dgm:t>
        <a:bodyPr/>
        <a:lstStyle/>
        <a:p>
          <a:endParaRPr lang="en-US" sz="2600"/>
        </a:p>
      </dgm:t>
    </dgm:pt>
    <dgm:pt modelId="{EFED8942-5C1E-427B-BBE3-292425A95D11}" type="sibTrans" cxnId="{BEDC5E4F-CE51-4A21-AB5F-CB896C06F4AF}">
      <dgm:prSet/>
      <dgm:spPr/>
      <dgm:t>
        <a:bodyPr/>
        <a:lstStyle/>
        <a:p>
          <a:endParaRPr lang="en-US" sz="2600"/>
        </a:p>
      </dgm:t>
    </dgm:pt>
    <dgm:pt modelId="{B98ED6CA-FCD3-4EA0-92A6-AF0863F80B39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bản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AC8976-2508-4A97-A9ED-DB860282D386}" type="parTrans" cxnId="{6A2DA436-CD16-496E-A81F-E0B66AF891BA}">
      <dgm:prSet/>
      <dgm:spPr/>
      <dgm:t>
        <a:bodyPr/>
        <a:lstStyle/>
        <a:p>
          <a:endParaRPr lang="en-US" sz="2600"/>
        </a:p>
      </dgm:t>
    </dgm:pt>
    <dgm:pt modelId="{8456D515-D071-485D-939B-3AE1617C2418}" type="sibTrans" cxnId="{6A2DA436-CD16-496E-A81F-E0B66AF891BA}">
      <dgm:prSet/>
      <dgm:spPr/>
      <dgm:t>
        <a:bodyPr/>
        <a:lstStyle/>
        <a:p>
          <a:endParaRPr lang="en-US" sz="2600"/>
        </a:p>
      </dgm:t>
    </dgm:pt>
    <dgm:pt modelId="{E6502CF0-370C-48A0-81A5-7711F4398821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bản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F55CB9-D8CC-44AA-8C76-5C068ABA2714}" type="parTrans" cxnId="{B9BD0617-3B68-4D72-8B30-2D96DB3CB12C}">
      <dgm:prSet/>
      <dgm:spPr/>
      <dgm:t>
        <a:bodyPr/>
        <a:lstStyle/>
        <a:p>
          <a:endParaRPr lang="en-US" sz="2600"/>
        </a:p>
      </dgm:t>
    </dgm:pt>
    <dgm:pt modelId="{5911B5D4-8127-488A-8AF2-386F6FA00F02}" type="sibTrans" cxnId="{B9BD0617-3B68-4D72-8B30-2D96DB3CB12C}">
      <dgm:prSet/>
      <dgm:spPr/>
      <dgm:t>
        <a:bodyPr/>
        <a:lstStyle/>
        <a:p>
          <a:endParaRPr lang="en-US" sz="2600"/>
        </a:p>
      </dgm:t>
    </dgm:pt>
    <dgm:pt modelId="{A7829C7C-2681-4E58-A622-F2734270DCFC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Format Painter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A96B39-5672-4CB0-B948-4AB374DC79A7}" type="parTrans" cxnId="{0017BEA2-4C59-4FB3-A117-79D2D7FF2757}">
      <dgm:prSet/>
      <dgm:spPr/>
      <dgm:t>
        <a:bodyPr/>
        <a:lstStyle/>
        <a:p>
          <a:endParaRPr lang="en-US" sz="2600"/>
        </a:p>
      </dgm:t>
    </dgm:pt>
    <dgm:pt modelId="{89AD17B2-BD15-461A-B183-48AB31A403D9}" type="sibTrans" cxnId="{0017BEA2-4C59-4FB3-A117-79D2D7FF2757}">
      <dgm:prSet/>
      <dgm:spPr/>
      <dgm:t>
        <a:bodyPr/>
        <a:lstStyle/>
        <a:p>
          <a:endParaRPr lang="en-US" sz="2600"/>
        </a:p>
      </dgm:t>
    </dgm:pt>
    <dgm:pt modelId="{0CB7C2A0-2EB0-4DE2-BA98-93553915F045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5970F-591D-4EEA-9C4A-818B3B4CB7C4}" type="parTrans" cxnId="{816E80EF-5D2A-4FEA-A7EB-5BE0F13876E1}">
      <dgm:prSet/>
      <dgm:spPr/>
      <dgm:t>
        <a:bodyPr/>
        <a:lstStyle/>
        <a:p>
          <a:endParaRPr lang="en-US" sz="2600"/>
        </a:p>
      </dgm:t>
    </dgm:pt>
    <dgm:pt modelId="{A833C87B-D0D9-4111-AD62-C2CC2DCF556F}" type="sibTrans" cxnId="{816E80EF-5D2A-4FEA-A7EB-5BE0F13876E1}">
      <dgm:prSet/>
      <dgm:spPr/>
      <dgm:t>
        <a:bodyPr/>
        <a:lstStyle/>
        <a:p>
          <a:endParaRPr lang="en-US" sz="2600"/>
        </a:p>
      </dgm:t>
    </dgm:pt>
    <dgm:pt modelId="{ABD44260-069F-4E25-97B0-0C532F997C38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bản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Styles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1D145F-4C16-489D-9727-298F20AB8D9E}" type="parTrans" cxnId="{226305B6-9861-4C4E-A4F0-26E59C1A23B3}">
      <dgm:prSet/>
      <dgm:spPr/>
      <dgm:t>
        <a:bodyPr/>
        <a:lstStyle/>
        <a:p>
          <a:endParaRPr lang="en-US" sz="2600"/>
        </a:p>
      </dgm:t>
    </dgm:pt>
    <dgm:pt modelId="{644BCFA9-1C64-43F1-8E90-F09DC2240B36}" type="sibTrans" cxnId="{226305B6-9861-4C4E-A4F0-26E59C1A23B3}">
      <dgm:prSet/>
      <dgm:spPr/>
      <dgm:t>
        <a:bodyPr/>
        <a:lstStyle/>
        <a:p>
          <a:endParaRPr lang="en-US" sz="2600"/>
        </a:p>
      </dgm:t>
    </dgm:pt>
    <dgm:pt modelId="{0CCF85B6-80F0-4520-ABA1-0636827A14FB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BD380-8536-41BD-8DA1-1D032CDA8E1D}" type="parTrans" cxnId="{F3B4CA85-D274-4258-A29A-0ADDF86EC7AA}">
      <dgm:prSet/>
      <dgm:spPr/>
      <dgm:t>
        <a:bodyPr/>
        <a:lstStyle/>
        <a:p>
          <a:endParaRPr lang="en-US"/>
        </a:p>
      </dgm:t>
    </dgm:pt>
    <dgm:pt modelId="{4E55B995-A5BB-46A6-A91C-A9A364E74196}" type="sibTrans" cxnId="{F3B4CA85-D274-4258-A29A-0ADDF86EC7AA}">
      <dgm:prSet/>
      <dgm:spPr/>
      <dgm:t>
        <a:bodyPr/>
        <a:lstStyle/>
        <a:p>
          <a:endParaRPr lang="en-US"/>
        </a:p>
      </dgm:t>
    </dgm:pt>
    <dgm:pt modelId="{D1CE68E4-DEBC-4E89-A26D-C2796492A413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Bullets and Numbering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EA4713-711A-4DDC-AC4A-FC86B4F4E478}" type="parTrans" cxnId="{5B6E15FA-A54E-49FE-B488-19B784EA7582}">
      <dgm:prSet/>
      <dgm:spPr/>
      <dgm:t>
        <a:bodyPr/>
        <a:lstStyle/>
        <a:p>
          <a:endParaRPr lang="en-US"/>
        </a:p>
      </dgm:t>
    </dgm:pt>
    <dgm:pt modelId="{C4C61CFD-B4E7-47FB-8386-5DD1C424B017}" type="sibTrans" cxnId="{5B6E15FA-A54E-49FE-B488-19B784EA7582}">
      <dgm:prSet/>
      <dgm:spPr/>
      <dgm:t>
        <a:bodyPr/>
        <a:lstStyle/>
        <a:p>
          <a:endParaRPr lang="en-US"/>
        </a:p>
      </dgm:t>
    </dgm:pt>
    <dgm:pt modelId="{764D1A9E-605B-4B25-B100-F5AC5FFA7971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195442-579B-46FB-A12B-51BBF552E091}" type="parTrans" cxnId="{FAB47256-BDB5-4576-B9A0-18D6E7E0F788}">
      <dgm:prSet/>
      <dgm:spPr/>
      <dgm:t>
        <a:bodyPr/>
        <a:lstStyle/>
        <a:p>
          <a:endParaRPr lang="en-US"/>
        </a:p>
      </dgm:t>
    </dgm:pt>
    <dgm:pt modelId="{D1F8151A-9D05-4CAB-8B2A-6323D08118C1}" type="sibTrans" cxnId="{FAB47256-BDB5-4576-B9A0-18D6E7E0F788}">
      <dgm:prSet/>
      <dgm:spPr/>
      <dgm:t>
        <a:bodyPr/>
        <a:lstStyle/>
        <a:p>
          <a:endParaRPr lang="en-US"/>
        </a:p>
      </dgm:t>
    </dgm:pt>
    <dgm:pt modelId="{4690108D-F943-4113-A4DE-E5F546B10D99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WordArt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CFB83E-52D7-45B1-8E36-430E4837B43B}" type="parTrans" cxnId="{C210543F-3EBF-45EF-9752-BE585BB6F6A0}">
      <dgm:prSet/>
      <dgm:spPr/>
      <dgm:t>
        <a:bodyPr/>
        <a:lstStyle/>
        <a:p>
          <a:endParaRPr lang="en-US"/>
        </a:p>
      </dgm:t>
    </dgm:pt>
    <dgm:pt modelId="{83B1BA66-D8C3-4A62-9E5D-927C0ADC670D}" type="sibTrans" cxnId="{C210543F-3EBF-45EF-9752-BE585BB6F6A0}">
      <dgm:prSet/>
      <dgm:spPr/>
      <dgm:t>
        <a:bodyPr/>
        <a:lstStyle/>
        <a:p>
          <a:endParaRPr lang="en-US"/>
        </a:p>
      </dgm:t>
    </dgm:pt>
    <dgm:pt modelId="{65D046FC-5309-4A00-8B99-15649AFC6D0F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4109D5-335A-4117-88CF-33EAD2896920}" type="parTrans" cxnId="{06152419-8E4E-44C9-987B-191F5657A995}">
      <dgm:prSet/>
      <dgm:spPr/>
      <dgm:t>
        <a:bodyPr/>
        <a:lstStyle/>
        <a:p>
          <a:endParaRPr lang="en-US"/>
        </a:p>
      </dgm:t>
    </dgm:pt>
    <dgm:pt modelId="{719ABF93-171D-4A29-9F92-90315B9985FE}" type="sibTrans" cxnId="{06152419-8E4E-44C9-987B-191F5657A995}">
      <dgm:prSet/>
      <dgm:spPr/>
      <dgm:t>
        <a:bodyPr/>
        <a:lstStyle/>
        <a:p>
          <a:endParaRPr lang="en-US"/>
        </a:p>
      </dgm:t>
    </dgm:pt>
    <dgm:pt modelId="{C352C4E3-77AF-4251-B91C-F9965C214FF1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kỹ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liên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quan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đến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thi MOS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204DD9-148B-4093-9902-1D0B5DF686F5}" type="parTrans" cxnId="{1EF789DE-5B98-4C2D-90ED-20AF548C0A80}">
      <dgm:prSet/>
      <dgm:spPr/>
      <dgm:t>
        <a:bodyPr/>
        <a:lstStyle/>
        <a:p>
          <a:endParaRPr lang="en-US"/>
        </a:p>
      </dgm:t>
    </dgm:pt>
    <dgm:pt modelId="{06BFB79F-BAD7-43D3-808E-5BF58C0834E2}" type="sibTrans" cxnId="{1EF789DE-5B98-4C2D-90ED-20AF548C0A80}">
      <dgm:prSet/>
      <dgm:spPr/>
      <dgm:t>
        <a:bodyPr/>
        <a:lstStyle/>
        <a:p>
          <a:endParaRPr lang="en-US"/>
        </a:p>
      </dgm:t>
    </dgm:pt>
    <dgm:pt modelId="{C7FCA99D-86B9-4352-9213-2FB0ECF0628B}" type="pres">
      <dgm:prSet presAssocID="{EA30E311-3EC5-4EA4-9119-630F7F0983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FA88BB-5ECB-4CFC-A681-02112C1CE16C}" type="pres">
      <dgm:prSet presAssocID="{D3862C76-81CB-4AF0-8E10-710969F6CC54}" presName="linNode" presStyleCnt="0"/>
      <dgm:spPr/>
    </dgm:pt>
    <dgm:pt modelId="{20E09EA1-CDA3-40EE-BCA8-B0E5DC34AC9C}" type="pres">
      <dgm:prSet presAssocID="{D3862C76-81CB-4AF0-8E10-710969F6CC54}" presName="parentShp" presStyleLbl="node1" presStyleIdx="0" presStyleCnt="8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ED186-6D4A-4C96-BBD1-7D9DF1EAFD50}" type="pres">
      <dgm:prSet presAssocID="{D3862C76-81CB-4AF0-8E10-710969F6CC54}" presName="childShp" presStyleLbl="bgAccFollowNode1" presStyleIdx="0" presStyleCnt="8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2A22F-C6FF-4DD5-98EE-93E1757ADE36}" type="pres">
      <dgm:prSet presAssocID="{D090BC48-CCCA-4DEC-9C6A-FC39F1EF1222}" presName="spacing" presStyleCnt="0"/>
      <dgm:spPr/>
    </dgm:pt>
    <dgm:pt modelId="{64D70FC8-1D68-46B2-8A2E-8D1C0C0901DB}" type="pres">
      <dgm:prSet presAssocID="{48D15A76-6332-4D6D-8C6E-6FBB3BD28715}" presName="linNode" presStyleCnt="0"/>
      <dgm:spPr/>
    </dgm:pt>
    <dgm:pt modelId="{C4A8337B-973E-4211-A1BC-434C076692C0}" type="pres">
      <dgm:prSet presAssocID="{48D15A76-6332-4D6D-8C6E-6FBB3BD28715}" presName="parentShp" presStyleLbl="node1" presStyleIdx="1" presStyleCnt="8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34942-16D9-4968-B8C6-927DB7D64D9C}" type="pres">
      <dgm:prSet presAssocID="{48D15A76-6332-4D6D-8C6E-6FBB3BD28715}" presName="childShp" presStyleLbl="bgAccFollowNode1" presStyleIdx="1" presStyleCnt="8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3B59-42B7-4CB5-BBC2-5C87C0142357}" type="pres">
      <dgm:prSet presAssocID="{6B87456B-018E-4576-A671-C7E9AA915832}" presName="spacing" presStyleCnt="0"/>
      <dgm:spPr/>
    </dgm:pt>
    <dgm:pt modelId="{8B53C0F2-E176-4E3C-BAAA-2F9E49C5AD75}" type="pres">
      <dgm:prSet presAssocID="{9F8EC031-6AFD-4FB4-A593-379F2D80BCD3}" presName="linNode" presStyleCnt="0"/>
      <dgm:spPr/>
    </dgm:pt>
    <dgm:pt modelId="{C4BE91D6-1EE0-4E4D-BB69-9D57C2B1C5BB}" type="pres">
      <dgm:prSet presAssocID="{9F8EC031-6AFD-4FB4-A593-379F2D80BCD3}" presName="parentShp" presStyleLbl="node1" presStyleIdx="2" presStyleCnt="8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1AA31-A224-4AD6-B808-B71955D10EF6}" type="pres">
      <dgm:prSet presAssocID="{9F8EC031-6AFD-4FB4-A593-379F2D80BCD3}" presName="childShp" presStyleLbl="bgAccFollowNode1" presStyleIdx="2" presStyleCnt="8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EB1C5-3182-406C-ABDB-80715D6E9C5C}" type="pres">
      <dgm:prSet presAssocID="{46AC571A-D3EC-42D9-800D-A95FC2BAFFDC}" presName="spacing" presStyleCnt="0"/>
      <dgm:spPr/>
    </dgm:pt>
    <dgm:pt modelId="{623227EE-3D3B-499B-AB84-F37C6432D2BB}" type="pres">
      <dgm:prSet presAssocID="{347D4066-D83B-4539-95B9-7E50BD4F6A5F}" presName="linNode" presStyleCnt="0"/>
      <dgm:spPr/>
    </dgm:pt>
    <dgm:pt modelId="{B4F9914A-D54A-42AB-920D-076CA96B9965}" type="pres">
      <dgm:prSet presAssocID="{347D4066-D83B-4539-95B9-7E50BD4F6A5F}" presName="parentShp" presStyleLbl="node1" presStyleIdx="3" presStyleCnt="8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0D693-2AC6-41C4-BF55-FA3D11FD3307}" type="pres">
      <dgm:prSet presAssocID="{347D4066-D83B-4539-95B9-7E50BD4F6A5F}" presName="childShp" presStyleLbl="bgAccFollowNode1" presStyleIdx="3" presStyleCnt="8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2ED68-FA55-4229-90B0-C1DA121A8AE6}" type="pres">
      <dgm:prSet presAssocID="{20A0D104-AC91-4D55-AF90-E4D938083213}" presName="spacing" presStyleCnt="0"/>
      <dgm:spPr/>
    </dgm:pt>
    <dgm:pt modelId="{FE598342-2488-4960-BB39-1BF0CBCD4FCC}" type="pres">
      <dgm:prSet presAssocID="{0CB7C2A0-2EB0-4DE2-BA98-93553915F045}" presName="linNode" presStyleCnt="0"/>
      <dgm:spPr/>
    </dgm:pt>
    <dgm:pt modelId="{D7CBE5F7-652E-433F-93AE-E88E4B3E30C9}" type="pres">
      <dgm:prSet presAssocID="{0CB7C2A0-2EB0-4DE2-BA98-93553915F045}" presName="parentShp" presStyleLbl="node1" presStyleIdx="4" presStyleCnt="8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1BD7D-BAAF-4337-9798-406CD9B897F3}" type="pres">
      <dgm:prSet presAssocID="{0CB7C2A0-2EB0-4DE2-BA98-93553915F045}" presName="childShp" presStyleLbl="bgAccFollowNode1" presStyleIdx="4" presStyleCnt="8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EFF9F-C72C-441B-B18F-3C51F3EEF2D1}" type="pres">
      <dgm:prSet presAssocID="{A833C87B-D0D9-4111-AD62-C2CC2DCF556F}" presName="spacing" presStyleCnt="0"/>
      <dgm:spPr/>
    </dgm:pt>
    <dgm:pt modelId="{F1D64219-5FCE-4389-9BE7-0131A67178FE}" type="pres">
      <dgm:prSet presAssocID="{0CCF85B6-80F0-4520-ABA1-0636827A14FB}" presName="linNode" presStyleCnt="0"/>
      <dgm:spPr/>
    </dgm:pt>
    <dgm:pt modelId="{274F53C5-E725-427B-B0DB-EFAA18E54772}" type="pres">
      <dgm:prSet presAssocID="{0CCF85B6-80F0-4520-ABA1-0636827A14FB}" presName="parentShp" presStyleLbl="node1" presStyleIdx="5" presStyleCnt="8" custScaleX="25316" custLinFactNeighborX="-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761C1-BFC4-47EB-9CC5-ECEE330583B4}" type="pres">
      <dgm:prSet presAssocID="{0CCF85B6-80F0-4520-ABA1-0636827A14FB}" presName="childShp" presStyleLbl="bgAccFollowNode1" presStyleIdx="5" presStyleCnt="8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98539-2E54-49AB-A21C-96FED991CDA7}" type="pres">
      <dgm:prSet presAssocID="{4E55B995-A5BB-46A6-A91C-A9A364E74196}" presName="spacing" presStyleCnt="0"/>
      <dgm:spPr/>
    </dgm:pt>
    <dgm:pt modelId="{9B79B16F-E36D-421D-8259-1463F5DBCD73}" type="pres">
      <dgm:prSet presAssocID="{764D1A9E-605B-4B25-B100-F5AC5FFA7971}" presName="linNode" presStyleCnt="0"/>
      <dgm:spPr/>
    </dgm:pt>
    <dgm:pt modelId="{B30581F2-7B2F-4D94-8D06-D763920F50CD}" type="pres">
      <dgm:prSet presAssocID="{764D1A9E-605B-4B25-B100-F5AC5FFA7971}" presName="parentShp" presStyleLbl="node1" presStyleIdx="6" presStyleCnt="8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7CB07-07DD-4EBC-814B-885C07B7D934}" type="pres">
      <dgm:prSet presAssocID="{764D1A9E-605B-4B25-B100-F5AC5FFA7971}" presName="childShp" presStyleLbl="bgAccFollowNode1" presStyleIdx="6" presStyleCnt="8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646B6-3BC8-49EE-9541-3AD5167BA92B}" type="pres">
      <dgm:prSet presAssocID="{D1F8151A-9D05-4CAB-8B2A-6323D08118C1}" presName="spacing" presStyleCnt="0"/>
      <dgm:spPr/>
    </dgm:pt>
    <dgm:pt modelId="{56C52179-22F5-4367-833B-591B621E81CE}" type="pres">
      <dgm:prSet presAssocID="{65D046FC-5309-4A00-8B99-15649AFC6D0F}" presName="linNode" presStyleCnt="0"/>
      <dgm:spPr/>
    </dgm:pt>
    <dgm:pt modelId="{B38E225A-7E75-4E4E-8317-E6BB4D2C0B4B}" type="pres">
      <dgm:prSet presAssocID="{65D046FC-5309-4A00-8B99-15649AFC6D0F}" presName="parentShp" presStyleLbl="node1" presStyleIdx="7" presStyleCnt="8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64FE8-93D2-41DC-B9CC-7C6220872978}" type="pres">
      <dgm:prSet presAssocID="{65D046FC-5309-4A00-8B99-15649AFC6D0F}" presName="childShp" presStyleLbl="bgAccFollowNode1" presStyleIdx="7" presStyleCnt="8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152419-8E4E-44C9-987B-191F5657A995}" srcId="{EA30E311-3EC5-4EA4-9119-630F7F098399}" destId="{65D046FC-5309-4A00-8B99-15649AFC6D0F}" srcOrd="7" destOrd="0" parTransId="{D14109D5-335A-4117-88CF-33EAD2896920}" sibTransId="{719ABF93-171D-4A29-9F92-90315B9985FE}"/>
    <dgm:cxn modelId="{5FD9CD71-7DB0-48DD-8161-4D41E7BF4C09}" type="presOf" srcId="{D1CE68E4-DEBC-4E89-A26D-C2796492A413}" destId="{390761C1-BFC4-47EB-9CC5-ECEE330583B4}" srcOrd="0" destOrd="0" presId="urn:microsoft.com/office/officeart/2005/8/layout/vList6"/>
    <dgm:cxn modelId="{1348CA69-6F7E-4305-839D-72EDDAFDEC1C}" srcId="{EA30E311-3EC5-4EA4-9119-630F7F098399}" destId="{D3862C76-81CB-4AF0-8E10-710969F6CC54}" srcOrd="0" destOrd="0" parTransId="{EE204451-EC54-434E-ADB0-EB408FDE7F37}" sibTransId="{D090BC48-CCCA-4DEC-9C6A-FC39F1EF1222}"/>
    <dgm:cxn modelId="{C210543F-3EBF-45EF-9752-BE585BB6F6A0}" srcId="{764D1A9E-605B-4B25-B100-F5AC5FFA7971}" destId="{4690108D-F943-4113-A4DE-E5F546B10D99}" srcOrd="0" destOrd="0" parTransId="{98CFB83E-52D7-45B1-8E36-430E4837B43B}" sibTransId="{83B1BA66-D8C3-4A62-9E5D-927C0ADC670D}"/>
    <dgm:cxn modelId="{9D6CF2E1-EBE1-482E-90B0-20E10C2FEC28}" type="presOf" srcId="{0CCF85B6-80F0-4520-ABA1-0636827A14FB}" destId="{274F53C5-E725-427B-B0DB-EFAA18E54772}" srcOrd="0" destOrd="0" presId="urn:microsoft.com/office/officeart/2005/8/layout/vList6"/>
    <dgm:cxn modelId="{1EF789DE-5B98-4C2D-90ED-20AF548C0A80}" srcId="{65D046FC-5309-4A00-8B99-15649AFC6D0F}" destId="{C352C4E3-77AF-4251-B91C-F9965C214FF1}" srcOrd="0" destOrd="0" parTransId="{CB204DD9-148B-4093-9902-1D0B5DF686F5}" sibTransId="{06BFB79F-BAD7-43D3-808E-5BF58C0834E2}"/>
    <dgm:cxn modelId="{B4646CF1-49B2-47B1-82D5-ECAE5CB1C956}" srcId="{EA30E311-3EC5-4EA4-9119-630F7F098399}" destId="{9F8EC031-6AFD-4FB4-A593-379F2D80BCD3}" srcOrd="2" destOrd="0" parTransId="{F071B15D-FC79-48DA-A9E3-DE079276A71D}" sibTransId="{46AC571A-D3EC-42D9-800D-A95FC2BAFFDC}"/>
    <dgm:cxn modelId="{0017BEA2-4C59-4FB3-A117-79D2D7FF2757}" srcId="{347D4066-D83B-4539-95B9-7E50BD4F6A5F}" destId="{A7829C7C-2681-4E58-A622-F2734270DCFC}" srcOrd="0" destOrd="0" parTransId="{6CA96B39-5672-4CB0-B948-4AB374DC79A7}" sibTransId="{89AD17B2-BD15-461A-B183-48AB31A403D9}"/>
    <dgm:cxn modelId="{447032F6-82DE-48F6-83A6-CDCE57CBB967}" srcId="{EA30E311-3EC5-4EA4-9119-630F7F098399}" destId="{347D4066-D83B-4539-95B9-7E50BD4F6A5F}" srcOrd="3" destOrd="0" parTransId="{788F9D63-7CF3-4F77-929D-3CFDD93F0D4D}" sibTransId="{20A0D104-AC91-4D55-AF90-E4D938083213}"/>
    <dgm:cxn modelId="{F829FF24-F67B-47C8-83FF-53AC76CFF74D}" srcId="{EA30E311-3EC5-4EA4-9119-630F7F098399}" destId="{48D15A76-6332-4D6D-8C6E-6FBB3BD28715}" srcOrd="1" destOrd="0" parTransId="{26DFFCB1-CF33-4133-9568-216387447B76}" sibTransId="{6B87456B-018E-4576-A671-C7E9AA915832}"/>
    <dgm:cxn modelId="{6A2DA436-CD16-496E-A81F-E0B66AF891BA}" srcId="{48D15A76-6332-4D6D-8C6E-6FBB3BD28715}" destId="{B98ED6CA-FCD3-4EA0-92A6-AF0863F80B39}" srcOrd="0" destOrd="0" parTransId="{BCAC8976-2508-4A97-A9ED-DB860282D386}" sibTransId="{8456D515-D071-485D-939B-3AE1617C2418}"/>
    <dgm:cxn modelId="{814D6304-B517-477F-8948-F25B2011D2AF}" type="presOf" srcId="{48D15A76-6332-4D6D-8C6E-6FBB3BD28715}" destId="{C4A8337B-973E-4211-A1BC-434C076692C0}" srcOrd="0" destOrd="0" presId="urn:microsoft.com/office/officeart/2005/8/layout/vList6"/>
    <dgm:cxn modelId="{5B6E15FA-A54E-49FE-B488-19B784EA7582}" srcId="{0CCF85B6-80F0-4520-ABA1-0636827A14FB}" destId="{D1CE68E4-DEBC-4E89-A26D-C2796492A413}" srcOrd="0" destOrd="0" parTransId="{0EEA4713-711A-4DDC-AC4A-FC86B4F4E478}" sibTransId="{C4C61CFD-B4E7-47FB-8386-5DD1C424B017}"/>
    <dgm:cxn modelId="{A58CE83A-D487-453A-A8EA-CAD99651F31A}" type="presOf" srcId="{ABD44260-069F-4E25-97B0-0C532F997C38}" destId="{44C1BD7D-BAAF-4337-9798-406CD9B897F3}" srcOrd="0" destOrd="0" presId="urn:microsoft.com/office/officeart/2005/8/layout/vList6"/>
    <dgm:cxn modelId="{C55965AA-B89F-4DF2-A8D0-2601B3B808EA}" type="presOf" srcId="{E6502CF0-370C-48A0-81A5-7711F4398821}" destId="{10C1AA31-A224-4AD6-B808-B71955D10EF6}" srcOrd="0" destOrd="0" presId="urn:microsoft.com/office/officeart/2005/8/layout/vList6"/>
    <dgm:cxn modelId="{B9BD0617-3B68-4D72-8B30-2D96DB3CB12C}" srcId="{9F8EC031-6AFD-4FB4-A593-379F2D80BCD3}" destId="{E6502CF0-370C-48A0-81A5-7711F4398821}" srcOrd="0" destOrd="0" parTransId="{F4F55CB9-D8CC-44AA-8C76-5C068ABA2714}" sibTransId="{5911B5D4-8127-488A-8AF2-386F6FA00F02}"/>
    <dgm:cxn modelId="{5B1F1B9A-0292-4779-ADFA-6CD1781FFAD5}" type="presOf" srcId="{9F8EC031-6AFD-4FB4-A593-379F2D80BCD3}" destId="{C4BE91D6-1EE0-4E4D-BB69-9D57C2B1C5BB}" srcOrd="0" destOrd="0" presId="urn:microsoft.com/office/officeart/2005/8/layout/vList6"/>
    <dgm:cxn modelId="{EB2643E3-2E15-4A98-A2C7-651D4DC8217D}" type="presOf" srcId="{EA30E311-3EC5-4EA4-9119-630F7F098399}" destId="{C7FCA99D-86B9-4352-9213-2FB0ECF0628B}" srcOrd="0" destOrd="0" presId="urn:microsoft.com/office/officeart/2005/8/layout/vList6"/>
    <dgm:cxn modelId="{A1C2D605-CCD9-41CE-BE9F-293B82AFCEDD}" type="presOf" srcId="{D3862C76-81CB-4AF0-8E10-710969F6CC54}" destId="{20E09EA1-CDA3-40EE-BCA8-B0E5DC34AC9C}" srcOrd="0" destOrd="0" presId="urn:microsoft.com/office/officeart/2005/8/layout/vList6"/>
    <dgm:cxn modelId="{87243A5D-C202-42AC-82FE-72344A3F7C38}" type="presOf" srcId="{CB05B03E-1978-48E3-A4AC-0CF86C8516EA}" destId="{E15ED186-6D4A-4C96-BBD1-7D9DF1EAFD50}" srcOrd="0" destOrd="0" presId="urn:microsoft.com/office/officeart/2005/8/layout/vList6"/>
    <dgm:cxn modelId="{B87DFF11-91FA-4D36-99FB-3C009B2307D5}" type="presOf" srcId="{347D4066-D83B-4539-95B9-7E50BD4F6A5F}" destId="{B4F9914A-D54A-42AB-920D-076CA96B9965}" srcOrd="0" destOrd="0" presId="urn:microsoft.com/office/officeart/2005/8/layout/vList6"/>
    <dgm:cxn modelId="{BEDC5E4F-CE51-4A21-AB5F-CB896C06F4AF}" srcId="{D3862C76-81CB-4AF0-8E10-710969F6CC54}" destId="{CB05B03E-1978-48E3-A4AC-0CF86C8516EA}" srcOrd="0" destOrd="0" parTransId="{FEF0E268-5D2C-411A-9DD6-7A2C8C38E491}" sibTransId="{EFED8942-5C1E-427B-BBE3-292425A95D11}"/>
    <dgm:cxn modelId="{07911B51-B976-459B-9577-EF8905420572}" type="presOf" srcId="{A7829C7C-2681-4E58-A622-F2734270DCFC}" destId="{88F0D693-2AC6-41C4-BF55-FA3D11FD3307}" srcOrd="0" destOrd="0" presId="urn:microsoft.com/office/officeart/2005/8/layout/vList6"/>
    <dgm:cxn modelId="{9B316C55-7BD8-49B9-BA5E-69FBF9DD4169}" type="presOf" srcId="{65D046FC-5309-4A00-8B99-15649AFC6D0F}" destId="{B38E225A-7E75-4E4E-8317-E6BB4D2C0B4B}" srcOrd="0" destOrd="0" presId="urn:microsoft.com/office/officeart/2005/8/layout/vList6"/>
    <dgm:cxn modelId="{226305B6-9861-4C4E-A4F0-26E59C1A23B3}" srcId="{0CB7C2A0-2EB0-4DE2-BA98-93553915F045}" destId="{ABD44260-069F-4E25-97B0-0C532F997C38}" srcOrd="0" destOrd="0" parTransId="{B11D145F-4C16-489D-9727-298F20AB8D9E}" sibTransId="{644BCFA9-1C64-43F1-8E90-F09DC2240B36}"/>
    <dgm:cxn modelId="{236388CB-1386-433F-9ACF-DBAA20F540C8}" type="presOf" srcId="{0CB7C2A0-2EB0-4DE2-BA98-93553915F045}" destId="{D7CBE5F7-652E-433F-93AE-E88E4B3E30C9}" srcOrd="0" destOrd="0" presId="urn:microsoft.com/office/officeart/2005/8/layout/vList6"/>
    <dgm:cxn modelId="{FAB47256-BDB5-4576-B9A0-18D6E7E0F788}" srcId="{EA30E311-3EC5-4EA4-9119-630F7F098399}" destId="{764D1A9E-605B-4B25-B100-F5AC5FFA7971}" srcOrd="6" destOrd="0" parTransId="{99195442-579B-46FB-A12B-51BBF552E091}" sibTransId="{D1F8151A-9D05-4CAB-8B2A-6323D08118C1}"/>
    <dgm:cxn modelId="{4015A612-4722-44F5-AB2D-9C66F4F133E9}" type="presOf" srcId="{764D1A9E-605B-4B25-B100-F5AC5FFA7971}" destId="{B30581F2-7B2F-4D94-8D06-D763920F50CD}" srcOrd="0" destOrd="0" presId="urn:microsoft.com/office/officeart/2005/8/layout/vList6"/>
    <dgm:cxn modelId="{C1247509-3BE8-433F-BF2C-DCD2829F0FB5}" type="presOf" srcId="{4690108D-F943-4113-A4DE-E5F546B10D99}" destId="{39C7CB07-07DD-4EBC-814B-885C07B7D934}" srcOrd="0" destOrd="0" presId="urn:microsoft.com/office/officeart/2005/8/layout/vList6"/>
    <dgm:cxn modelId="{E6F2874C-94B6-4FA1-AED0-FE4096CC43D8}" type="presOf" srcId="{B98ED6CA-FCD3-4EA0-92A6-AF0863F80B39}" destId="{B2734942-16D9-4968-B8C6-927DB7D64D9C}" srcOrd="0" destOrd="0" presId="urn:microsoft.com/office/officeart/2005/8/layout/vList6"/>
    <dgm:cxn modelId="{F3B4CA85-D274-4258-A29A-0ADDF86EC7AA}" srcId="{EA30E311-3EC5-4EA4-9119-630F7F098399}" destId="{0CCF85B6-80F0-4520-ABA1-0636827A14FB}" srcOrd="5" destOrd="0" parTransId="{208BD380-8536-41BD-8DA1-1D032CDA8E1D}" sibTransId="{4E55B995-A5BB-46A6-A91C-A9A364E74196}"/>
    <dgm:cxn modelId="{1BAAE73B-5082-41B5-B5CE-C65A082F6906}" type="presOf" srcId="{C352C4E3-77AF-4251-B91C-F9965C214FF1}" destId="{05164FE8-93D2-41DC-B9CC-7C6220872978}" srcOrd="0" destOrd="0" presId="urn:microsoft.com/office/officeart/2005/8/layout/vList6"/>
    <dgm:cxn modelId="{816E80EF-5D2A-4FEA-A7EB-5BE0F13876E1}" srcId="{EA30E311-3EC5-4EA4-9119-630F7F098399}" destId="{0CB7C2A0-2EB0-4DE2-BA98-93553915F045}" srcOrd="4" destOrd="0" parTransId="{37A5970F-591D-4EEA-9C4A-818B3B4CB7C4}" sibTransId="{A833C87B-D0D9-4111-AD62-C2CC2DCF556F}"/>
    <dgm:cxn modelId="{52C18411-86B5-4844-A95D-1D98C68D5486}" type="presParOf" srcId="{C7FCA99D-86B9-4352-9213-2FB0ECF0628B}" destId="{C9FA88BB-5ECB-4CFC-A681-02112C1CE16C}" srcOrd="0" destOrd="0" presId="urn:microsoft.com/office/officeart/2005/8/layout/vList6"/>
    <dgm:cxn modelId="{7149DA7E-9695-4D82-95FC-AEA04196EF34}" type="presParOf" srcId="{C9FA88BB-5ECB-4CFC-A681-02112C1CE16C}" destId="{20E09EA1-CDA3-40EE-BCA8-B0E5DC34AC9C}" srcOrd="0" destOrd="0" presId="urn:microsoft.com/office/officeart/2005/8/layout/vList6"/>
    <dgm:cxn modelId="{90E99F77-24C9-4F36-AEBA-0F3B1D9D5B41}" type="presParOf" srcId="{C9FA88BB-5ECB-4CFC-A681-02112C1CE16C}" destId="{E15ED186-6D4A-4C96-BBD1-7D9DF1EAFD50}" srcOrd="1" destOrd="0" presId="urn:microsoft.com/office/officeart/2005/8/layout/vList6"/>
    <dgm:cxn modelId="{54156A21-CCF6-4644-B43B-32CC2B068DC7}" type="presParOf" srcId="{C7FCA99D-86B9-4352-9213-2FB0ECF0628B}" destId="{F892A22F-C6FF-4DD5-98EE-93E1757ADE36}" srcOrd="1" destOrd="0" presId="urn:microsoft.com/office/officeart/2005/8/layout/vList6"/>
    <dgm:cxn modelId="{D107345F-8C71-4191-9D7F-D66314967B78}" type="presParOf" srcId="{C7FCA99D-86B9-4352-9213-2FB0ECF0628B}" destId="{64D70FC8-1D68-46B2-8A2E-8D1C0C0901DB}" srcOrd="2" destOrd="0" presId="urn:microsoft.com/office/officeart/2005/8/layout/vList6"/>
    <dgm:cxn modelId="{39640AF8-F409-457B-8756-109B82456F5B}" type="presParOf" srcId="{64D70FC8-1D68-46B2-8A2E-8D1C0C0901DB}" destId="{C4A8337B-973E-4211-A1BC-434C076692C0}" srcOrd="0" destOrd="0" presId="urn:microsoft.com/office/officeart/2005/8/layout/vList6"/>
    <dgm:cxn modelId="{793081E6-2AE8-42B5-BBE1-94B1CCB104CB}" type="presParOf" srcId="{64D70FC8-1D68-46B2-8A2E-8D1C0C0901DB}" destId="{B2734942-16D9-4968-B8C6-927DB7D64D9C}" srcOrd="1" destOrd="0" presId="urn:microsoft.com/office/officeart/2005/8/layout/vList6"/>
    <dgm:cxn modelId="{5C653A86-FD05-43FB-859A-7C1B9F149FA5}" type="presParOf" srcId="{C7FCA99D-86B9-4352-9213-2FB0ECF0628B}" destId="{B0473B59-42B7-4CB5-BBC2-5C87C0142357}" srcOrd="3" destOrd="0" presId="urn:microsoft.com/office/officeart/2005/8/layout/vList6"/>
    <dgm:cxn modelId="{2169B5CB-898A-4C20-A296-8B19AB9CC95C}" type="presParOf" srcId="{C7FCA99D-86B9-4352-9213-2FB0ECF0628B}" destId="{8B53C0F2-E176-4E3C-BAAA-2F9E49C5AD75}" srcOrd="4" destOrd="0" presId="urn:microsoft.com/office/officeart/2005/8/layout/vList6"/>
    <dgm:cxn modelId="{DB420F1E-FE54-434B-84D0-571493FB7E02}" type="presParOf" srcId="{8B53C0F2-E176-4E3C-BAAA-2F9E49C5AD75}" destId="{C4BE91D6-1EE0-4E4D-BB69-9D57C2B1C5BB}" srcOrd="0" destOrd="0" presId="urn:microsoft.com/office/officeart/2005/8/layout/vList6"/>
    <dgm:cxn modelId="{AD563D8E-2133-423D-9966-73C402BA2C6E}" type="presParOf" srcId="{8B53C0F2-E176-4E3C-BAAA-2F9E49C5AD75}" destId="{10C1AA31-A224-4AD6-B808-B71955D10EF6}" srcOrd="1" destOrd="0" presId="urn:microsoft.com/office/officeart/2005/8/layout/vList6"/>
    <dgm:cxn modelId="{E56E75CA-C6F9-4B19-8CE2-5561E79A1096}" type="presParOf" srcId="{C7FCA99D-86B9-4352-9213-2FB0ECF0628B}" destId="{1A8EB1C5-3182-406C-ABDB-80715D6E9C5C}" srcOrd="5" destOrd="0" presId="urn:microsoft.com/office/officeart/2005/8/layout/vList6"/>
    <dgm:cxn modelId="{16AA25E4-247F-43FF-BF08-6823D1536AB1}" type="presParOf" srcId="{C7FCA99D-86B9-4352-9213-2FB0ECF0628B}" destId="{623227EE-3D3B-499B-AB84-F37C6432D2BB}" srcOrd="6" destOrd="0" presId="urn:microsoft.com/office/officeart/2005/8/layout/vList6"/>
    <dgm:cxn modelId="{F7CCB903-0B18-4438-A5C4-40148C939BCE}" type="presParOf" srcId="{623227EE-3D3B-499B-AB84-F37C6432D2BB}" destId="{B4F9914A-D54A-42AB-920D-076CA96B9965}" srcOrd="0" destOrd="0" presId="urn:microsoft.com/office/officeart/2005/8/layout/vList6"/>
    <dgm:cxn modelId="{117DE95A-286B-44D9-93B0-3DFF9C7BA888}" type="presParOf" srcId="{623227EE-3D3B-499B-AB84-F37C6432D2BB}" destId="{88F0D693-2AC6-41C4-BF55-FA3D11FD3307}" srcOrd="1" destOrd="0" presId="urn:microsoft.com/office/officeart/2005/8/layout/vList6"/>
    <dgm:cxn modelId="{9EB75D45-3D4C-4BC9-B646-C7D335004F07}" type="presParOf" srcId="{C7FCA99D-86B9-4352-9213-2FB0ECF0628B}" destId="{B2E2ED68-FA55-4229-90B0-C1DA121A8AE6}" srcOrd="7" destOrd="0" presId="urn:microsoft.com/office/officeart/2005/8/layout/vList6"/>
    <dgm:cxn modelId="{FD1D2EF8-594F-452F-9FC5-11E335B68E35}" type="presParOf" srcId="{C7FCA99D-86B9-4352-9213-2FB0ECF0628B}" destId="{FE598342-2488-4960-BB39-1BF0CBCD4FCC}" srcOrd="8" destOrd="0" presId="urn:microsoft.com/office/officeart/2005/8/layout/vList6"/>
    <dgm:cxn modelId="{C453B7F7-BA76-442B-AB60-67F9285F9499}" type="presParOf" srcId="{FE598342-2488-4960-BB39-1BF0CBCD4FCC}" destId="{D7CBE5F7-652E-433F-93AE-E88E4B3E30C9}" srcOrd="0" destOrd="0" presId="urn:microsoft.com/office/officeart/2005/8/layout/vList6"/>
    <dgm:cxn modelId="{8DCFC799-F24E-4535-805E-52DDF3D8762D}" type="presParOf" srcId="{FE598342-2488-4960-BB39-1BF0CBCD4FCC}" destId="{44C1BD7D-BAAF-4337-9798-406CD9B897F3}" srcOrd="1" destOrd="0" presId="urn:microsoft.com/office/officeart/2005/8/layout/vList6"/>
    <dgm:cxn modelId="{1AF08757-C6B6-442B-9290-5E596A2F6756}" type="presParOf" srcId="{C7FCA99D-86B9-4352-9213-2FB0ECF0628B}" destId="{C36EFF9F-C72C-441B-B18F-3C51F3EEF2D1}" srcOrd="9" destOrd="0" presId="urn:microsoft.com/office/officeart/2005/8/layout/vList6"/>
    <dgm:cxn modelId="{06055DD0-4473-4E7D-AE8C-9AC5359E8379}" type="presParOf" srcId="{C7FCA99D-86B9-4352-9213-2FB0ECF0628B}" destId="{F1D64219-5FCE-4389-9BE7-0131A67178FE}" srcOrd="10" destOrd="0" presId="urn:microsoft.com/office/officeart/2005/8/layout/vList6"/>
    <dgm:cxn modelId="{12E7AB48-6843-4541-A5F6-E1783355C35F}" type="presParOf" srcId="{F1D64219-5FCE-4389-9BE7-0131A67178FE}" destId="{274F53C5-E725-427B-B0DB-EFAA18E54772}" srcOrd="0" destOrd="0" presId="urn:microsoft.com/office/officeart/2005/8/layout/vList6"/>
    <dgm:cxn modelId="{8FBBB6FE-0DB9-4F1D-9EBD-78B2F70D440D}" type="presParOf" srcId="{F1D64219-5FCE-4389-9BE7-0131A67178FE}" destId="{390761C1-BFC4-47EB-9CC5-ECEE330583B4}" srcOrd="1" destOrd="0" presId="urn:microsoft.com/office/officeart/2005/8/layout/vList6"/>
    <dgm:cxn modelId="{17B67B04-6730-400C-9C55-E9E31B81EF6A}" type="presParOf" srcId="{C7FCA99D-86B9-4352-9213-2FB0ECF0628B}" destId="{44D98539-2E54-49AB-A21C-96FED991CDA7}" srcOrd="11" destOrd="0" presId="urn:microsoft.com/office/officeart/2005/8/layout/vList6"/>
    <dgm:cxn modelId="{7B49910B-650A-46FB-B478-BDC977F307E7}" type="presParOf" srcId="{C7FCA99D-86B9-4352-9213-2FB0ECF0628B}" destId="{9B79B16F-E36D-421D-8259-1463F5DBCD73}" srcOrd="12" destOrd="0" presId="urn:microsoft.com/office/officeart/2005/8/layout/vList6"/>
    <dgm:cxn modelId="{91CC42A6-F504-41AA-8DC2-3C60091C3BA3}" type="presParOf" srcId="{9B79B16F-E36D-421D-8259-1463F5DBCD73}" destId="{B30581F2-7B2F-4D94-8D06-D763920F50CD}" srcOrd="0" destOrd="0" presId="urn:microsoft.com/office/officeart/2005/8/layout/vList6"/>
    <dgm:cxn modelId="{27135B88-DBCF-4FA5-AA0E-3FF20AE4919C}" type="presParOf" srcId="{9B79B16F-E36D-421D-8259-1463F5DBCD73}" destId="{39C7CB07-07DD-4EBC-814B-885C07B7D934}" srcOrd="1" destOrd="0" presId="urn:microsoft.com/office/officeart/2005/8/layout/vList6"/>
    <dgm:cxn modelId="{89430B4B-644E-4AAD-9874-ADE40B6B107D}" type="presParOf" srcId="{C7FCA99D-86B9-4352-9213-2FB0ECF0628B}" destId="{79A646B6-3BC8-49EE-9541-3AD5167BA92B}" srcOrd="13" destOrd="0" presId="urn:microsoft.com/office/officeart/2005/8/layout/vList6"/>
    <dgm:cxn modelId="{F795867E-308B-4E57-97FD-4120E6DE6195}" type="presParOf" srcId="{C7FCA99D-86B9-4352-9213-2FB0ECF0628B}" destId="{56C52179-22F5-4367-833B-591B621E81CE}" srcOrd="14" destOrd="0" presId="urn:microsoft.com/office/officeart/2005/8/layout/vList6"/>
    <dgm:cxn modelId="{6E67F4D6-472C-43C0-9A85-D14DBF8B1B03}" type="presParOf" srcId="{56C52179-22F5-4367-833B-591B621E81CE}" destId="{B38E225A-7E75-4E4E-8317-E6BB4D2C0B4B}" srcOrd="0" destOrd="0" presId="urn:microsoft.com/office/officeart/2005/8/layout/vList6"/>
    <dgm:cxn modelId="{E74DAB94-76B0-48E3-B397-00563AA0B2F6}" type="presParOf" srcId="{56C52179-22F5-4367-833B-591B621E81CE}" destId="{05164FE8-93D2-41DC-B9CC-7C622087297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ED186-6D4A-4C96-BBD1-7D9DF1EAFD50}">
      <dsp:nvSpPr>
        <dsp:cNvPr id="0" name=""/>
        <dsp:cNvSpPr/>
      </dsp:nvSpPr>
      <dsp:spPr>
        <a:xfrm>
          <a:off x="1680201" y="1536"/>
          <a:ext cx="6583680" cy="545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69736"/>
        <a:ext cx="6379080" cy="409200"/>
      </dsp:txXfrm>
    </dsp:sp>
    <dsp:sp modelId="{20E09EA1-CDA3-40EE-BCA8-B0E5DC34AC9C}">
      <dsp:nvSpPr>
        <dsp:cNvPr id="0" name=""/>
        <dsp:cNvSpPr/>
      </dsp:nvSpPr>
      <dsp:spPr>
        <a:xfrm>
          <a:off x="765817" y="1536"/>
          <a:ext cx="914383" cy="5456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2451" y="28170"/>
        <a:ext cx="861115" cy="492332"/>
      </dsp:txXfrm>
    </dsp:sp>
    <dsp:sp modelId="{B2734942-16D9-4968-B8C6-927DB7D64D9C}">
      <dsp:nvSpPr>
        <dsp:cNvPr id="0" name=""/>
        <dsp:cNvSpPr/>
      </dsp:nvSpPr>
      <dsp:spPr>
        <a:xfrm>
          <a:off x="1680201" y="601697"/>
          <a:ext cx="6583680" cy="545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bản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669897"/>
        <a:ext cx="6379080" cy="409200"/>
      </dsp:txXfrm>
    </dsp:sp>
    <dsp:sp modelId="{C4A8337B-973E-4211-A1BC-434C076692C0}">
      <dsp:nvSpPr>
        <dsp:cNvPr id="0" name=""/>
        <dsp:cNvSpPr/>
      </dsp:nvSpPr>
      <dsp:spPr>
        <a:xfrm>
          <a:off x="765817" y="601697"/>
          <a:ext cx="914383" cy="5456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90359"/>
                <a:satOff val="-1890"/>
                <a:lumOff val="1051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90359"/>
                <a:satOff val="-1890"/>
                <a:lumOff val="1051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90359"/>
                <a:satOff val="-1890"/>
                <a:lumOff val="105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2451" y="628331"/>
        <a:ext cx="861115" cy="492332"/>
      </dsp:txXfrm>
    </dsp:sp>
    <dsp:sp modelId="{10C1AA31-A224-4AD6-B808-B71955D10EF6}">
      <dsp:nvSpPr>
        <dsp:cNvPr id="0" name=""/>
        <dsp:cNvSpPr/>
      </dsp:nvSpPr>
      <dsp:spPr>
        <a:xfrm>
          <a:off x="1680201" y="1201858"/>
          <a:ext cx="6583680" cy="545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bản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1270058"/>
        <a:ext cx="6379080" cy="409200"/>
      </dsp:txXfrm>
    </dsp:sp>
    <dsp:sp modelId="{C4BE91D6-1EE0-4E4D-BB69-9D57C2B1C5BB}">
      <dsp:nvSpPr>
        <dsp:cNvPr id="0" name=""/>
        <dsp:cNvSpPr/>
      </dsp:nvSpPr>
      <dsp:spPr>
        <a:xfrm>
          <a:off x="765817" y="1201858"/>
          <a:ext cx="914383" cy="5456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8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2451" y="1228492"/>
        <a:ext cx="861115" cy="492332"/>
      </dsp:txXfrm>
    </dsp:sp>
    <dsp:sp modelId="{88F0D693-2AC6-41C4-BF55-FA3D11FD3307}">
      <dsp:nvSpPr>
        <dsp:cNvPr id="0" name=""/>
        <dsp:cNvSpPr/>
      </dsp:nvSpPr>
      <dsp:spPr>
        <a:xfrm>
          <a:off x="1680201" y="1802019"/>
          <a:ext cx="6583680" cy="545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Format Painter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1870219"/>
        <a:ext cx="6379080" cy="409200"/>
      </dsp:txXfrm>
    </dsp:sp>
    <dsp:sp modelId="{B4F9914A-D54A-42AB-920D-076CA96B9965}">
      <dsp:nvSpPr>
        <dsp:cNvPr id="0" name=""/>
        <dsp:cNvSpPr/>
      </dsp:nvSpPr>
      <dsp:spPr>
        <a:xfrm>
          <a:off x="765817" y="1802019"/>
          <a:ext cx="914383" cy="5456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71077"/>
                <a:satOff val="-5670"/>
                <a:lumOff val="31547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71077"/>
                <a:satOff val="-5670"/>
                <a:lumOff val="31547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71077"/>
                <a:satOff val="-5670"/>
                <a:lumOff val="315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2451" y="1828653"/>
        <a:ext cx="861115" cy="492332"/>
      </dsp:txXfrm>
    </dsp:sp>
    <dsp:sp modelId="{44C1BD7D-BAAF-4337-9798-406CD9B897F3}">
      <dsp:nvSpPr>
        <dsp:cNvPr id="0" name=""/>
        <dsp:cNvSpPr/>
      </dsp:nvSpPr>
      <dsp:spPr>
        <a:xfrm>
          <a:off x="1680201" y="2402180"/>
          <a:ext cx="6583680" cy="545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bản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Styles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2470380"/>
        <a:ext cx="6379080" cy="409200"/>
      </dsp:txXfrm>
    </dsp:sp>
    <dsp:sp modelId="{D7CBE5F7-652E-433F-93AE-E88E4B3E30C9}">
      <dsp:nvSpPr>
        <dsp:cNvPr id="0" name=""/>
        <dsp:cNvSpPr/>
      </dsp:nvSpPr>
      <dsp:spPr>
        <a:xfrm>
          <a:off x="765817" y="2402180"/>
          <a:ext cx="914383" cy="5456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6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2451" y="2428814"/>
        <a:ext cx="861115" cy="492332"/>
      </dsp:txXfrm>
    </dsp:sp>
    <dsp:sp modelId="{390761C1-BFC4-47EB-9CC5-ECEE330583B4}">
      <dsp:nvSpPr>
        <dsp:cNvPr id="0" name=""/>
        <dsp:cNvSpPr/>
      </dsp:nvSpPr>
      <dsp:spPr>
        <a:xfrm>
          <a:off x="1680201" y="3002340"/>
          <a:ext cx="6583680" cy="545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Bullets and Numbering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3070540"/>
        <a:ext cx="6379080" cy="409200"/>
      </dsp:txXfrm>
    </dsp:sp>
    <dsp:sp modelId="{274F53C5-E725-427B-B0DB-EFAA18E54772}">
      <dsp:nvSpPr>
        <dsp:cNvPr id="0" name=""/>
        <dsp:cNvSpPr/>
      </dsp:nvSpPr>
      <dsp:spPr>
        <a:xfrm>
          <a:off x="753248" y="3002340"/>
          <a:ext cx="914383" cy="5456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71077"/>
                <a:satOff val="-5670"/>
                <a:lumOff val="31547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71077"/>
                <a:satOff val="-5670"/>
                <a:lumOff val="31547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71077"/>
                <a:satOff val="-5670"/>
                <a:lumOff val="315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9882" y="3028974"/>
        <a:ext cx="861115" cy="492332"/>
      </dsp:txXfrm>
    </dsp:sp>
    <dsp:sp modelId="{39C7CB07-07DD-4EBC-814B-885C07B7D934}">
      <dsp:nvSpPr>
        <dsp:cNvPr id="0" name=""/>
        <dsp:cNvSpPr/>
      </dsp:nvSpPr>
      <dsp:spPr>
        <a:xfrm>
          <a:off x="1680201" y="3602501"/>
          <a:ext cx="6583680" cy="545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WordArt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3670701"/>
        <a:ext cx="6379080" cy="409200"/>
      </dsp:txXfrm>
    </dsp:sp>
    <dsp:sp modelId="{B30581F2-7B2F-4D94-8D06-D763920F50CD}">
      <dsp:nvSpPr>
        <dsp:cNvPr id="0" name=""/>
        <dsp:cNvSpPr/>
      </dsp:nvSpPr>
      <dsp:spPr>
        <a:xfrm>
          <a:off x="765817" y="3602501"/>
          <a:ext cx="914383" cy="5456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8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2451" y="3629135"/>
        <a:ext cx="861115" cy="492332"/>
      </dsp:txXfrm>
    </dsp:sp>
    <dsp:sp modelId="{05164FE8-93D2-41DC-B9CC-7C6220872978}">
      <dsp:nvSpPr>
        <dsp:cNvPr id="0" name=""/>
        <dsp:cNvSpPr/>
      </dsp:nvSpPr>
      <dsp:spPr>
        <a:xfrm>
          <a:off x="1680201" y="4202662"/>
          <a:ext cx="6583680" cy="545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kỹ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liên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quan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đến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thi MOS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4270862"/>
        <a:ext cx="6379080" cy="409200"/>
      </dsp:txXfrm>
    </dsp:sp>
    <dsp:sp modelId="{B38E225A-7E75-4E4E-8317-E6BB4D2C0B4B}">
      <dsp:nvSpPr>
        <dsp:cNvPr id="0" name=""/>
        <dsp:cNvSpPr/>
      </dsp:nvSpPr>
      <dsp:spPr>
        <a:xfrm>
          <a:off x="765817" y="4202662"/>
          <a:ext cx="914383" cy="5456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90359"/>
                <a:satOff val="-1890"/>
                <a:lumOff val="1051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90359"/>
                <a:satOff val="-1890"/>
                <a:lumOff val="1051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90359"/>
                <a:satOff val="-1890"/>
                <a:lumOff val="105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2451" y="4229296"/>
        <a:ext cx="861115" cy="492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26533-136C-4518-AC3D-F92DFD174A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A8D34-C20C-4FE6-AAC2-090C025A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09595" y="1738252"/>
            <a:ext cx="8016213" cy="1303438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09595" y="3367676"/>
            <a:ext cx="7946143" cy="9144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itchFamily="18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0088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381000"/>
            <a:ext cx="9347200" cy="711200"/>
          </a:xfrm>
        </p:spPr>
        <p:txBody>
          <a:bodyPr/>
          <a:lstStyle>
            <a:lvl1pPr>
              <a:defRPr b="0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1498600"/>
            <a:ext cx="109728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47D27BE9-9C70-4B3E-82A6-B1D3B73797FE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4AC69237-D406-493E-8EAF-A281797852E8}" type="datetime1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C791961E-A22F-4D81-98FB-10ED63313A13}" type="datetime1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3ED5676-6171-4653-9DDF-3452938FC034}" type="datetime1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7409" y="6324599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69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141117"/>
            <a:ext cx="10972800" cy="4989737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solidFill>
                  <a:schemeClr val="tx1"/>
                </a:solidFill>
                <a:latin typeface="+mn-lt"/>
                <a:cs typeface="Segoe Light"/>
              </a:defRPr>
            </a:lvl1pPr>
            <a:lvl2pPr marL="1066773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latin typeface="+mn-lt"/>
                <a:cs typeface="Segoe Light"/>
              </a:defRPr>
            </a:lvl2pPr>
            <a:lvl3pPr marL="1676358" indent="-457189">
              <a:buClr>
                <a:srgbClr val="0081C4"/>
              </a:buClr>
              <a:buSzPct val="70000"/>
              <a:buFont typeface="Wingdings" charset="2"/>
              <a:buChar char="§"/>
              <a:defRPr sz="2400">
                <a:latin typeface="+mn-lt"/>
                <a:cs typeface="Segoe Light"/>
              </a:defRPr>
            </a:lvl3pPr>
            <a:lvl4pPr marL="2209745" indent="-380990">
              <a:buClr>
                <a:srgbClr val="0081C4"/>
              </a:buClr>
              <a:buSzPct val="70000"/>
              <a:buFont typeface="Wingdings" charset="2"/>
              <a:buChar char="§"/>
              <a:defRPr sz="2133">
                <a:latin typeface="+mn-lt"/>
                <a:cs typeface="Segoe Light"/>
              </a:defRPr>
            </a:lvl4pPr>
            <a:lvl5pPr marL="2819330" indent="-380990">
              <a:buClr>
                <a:srgbClr val="0081C4"/>
              </a:buClr>
              <a:buSzPct val="70000"/>
              <a:buFont typeface="Wingdings" charset="2"/>
              <a:buChar char="§"/>
              <a:defRPr sz="1867">
                <a:latin typeface="+mn-lt"/>
                <a:cs typeface="Segoe Ligh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24600"/>
            <a:ext cx="2844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fld id="{2B708403-6072-4221-8EFF-B818E89F3939}" type="datetime1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24600"/>
            <a:ext cx="3860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587409" y="6324600"/>
            <a:ext cx="2844800" cy="366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rgbClr val="898989"/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6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863-0A56-438B-AFA7-3B134D22D8A8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35200" y="381000"/>
            <a:ext cx="9753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9307" y="245368"/>
            <a:ext cx="1637732" cy="879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7" y="296912"/>
            <a:ext cx="1252810" cy="879376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5633FA5-AB4A-4680-BF84-7865B5B799DC}" type="datetime1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148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1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59431" y="5407681"/>
            <a:ext cx="7946143" cy="914400"/>
          </a:xfrm>
        </p:spPr>
        <p:txBody>
          <a:bodyPr/>
          <a:lstStyle/>
          <a:p>
            <a:pPr algn="l"/>
            <a:r>
              <a:rPr lang="en-US" b="1" dirty="0" err="1" smtClean="0"/>
              <a:t>Bài</a:t>
            </a:r>
            <a:r>
              <a:rPr lang="en-US" b="1" dirty="0" smtClean="0"/>
              <a:t> 3</a:t>
            </a:r>
            <a:r>
              <a:rPr lang="en-US" b="1" dirty="0"/>
              <a:t>: </a:t>
            </a:r>
            <a:r>
              <a:rPr lang="en-US" b="1" dirty="0" err="1"/>
              <a:t>Định</a:t>
            </a:r>
            <a:r>
              <a:rPr lang="en-US" b="1" dirty="0"/>
              <a:t> </a:t>
            </a:r>
            <a:r>
              <a:rPr lang="en-US" b="1" dirty="0" err="1"/>
              <a:t>dạng</a:t>
            </a:r>
            <a:r>
              <a:rPr lang="en-US" b="1" dirty="0"/>
              <a:t> </a:t>
            </a:r>
            <a:r>
              <a:rPr lang="en-US" b="1" dirty="0" err="1"/>
              <a:t>văn</a:t>
            </a:r>
            <a:r>
              <a:rPr lang="en-US" b="1" dirty="0"/>
              <a:t> bản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đoạn</a:t>
            </a:r>
            <a:r>
              <a:rPr lang="en-US" b="1" dirty="0"/>
              <a:t> </a:t>
            </a:r>
            <a:r>
              <a:rPr lang="en-US" b="1" dirty="0" err="1"/>
              <a:t>văn</a:t>
            </a:r>
            <a:r>
              <a:rPr lang="en-US" b="1" dirty="0"/>
              <a:t> bản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3594" y1="5280" x2="35781" y2="34161"/>
                        <a14:foregroundMark x1="35781" y1="42081" x2="11094" y2="68789"/>
                        <a14:foregroundMark x1="59688" y1="4348" x2="42031" y2="33540"/>
                        <a14:foregroundMark x1="40625" y1="40994" x2="60938" y2="40683"/>
                        <a14:backgroundMark x1="88281" y1="14752" x2="95469" y2="372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24"/>
          <a:stretch/>
        </p:blipFill>
        <p:spPr>
          <a:xfrm>
            <a:off x="5281345" y="163452"/>
            <a:ext cx="4071920" cy="4114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59431" y="4104243"/>
            <a:ext cx="8016213" cy="1303438"/>
          </a:xfrm>
        </p:spPr>
        <p:txBody>
          <a:bodyPr/>
          <a:lstStyle/>
          <a:p>
            <a:pPr algn="l"/>
            <a:r>
              <a:rPr lang="en-US" dirty="0" smtClean="0"/>
              <a:t>MICROSOFT WORD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431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31900"/>
            <a:ext cx="7416800" cy="4838700"/>
          </a:xfrm>
        </p:spPr>
        <p:txBody>
          <a:bodyPr anchor="t"/>
          <a:lstStyle/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dirty="0" smtClean="0"/>
              <a:t>Tab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dừng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10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7136" y="1471028"/>
            <a:ext cx="3856664" cy="4506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32" y="2860545"/>
            <a:ext cx="6887536" cy="1867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410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358900"/>
            <a:ext cx="5829300" cy="4711700"/>
          </a:xfrm>
        </p:spPr>
        <p:txBody>
          <a:bodyPr/>
          <a:lstStyle/>
          <a:p>
            <a:pPr marL="438164" indent="-514350">
              <a:buFont typeface="+mj-lt"/>
              <a:buAutoNum type="arabicPeriod" startAt="4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Format Painter</a:t>
            </a:r>
            <a:endParaRPr lang="en-US" dirty="0" smtClean="0"/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chép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Format Painter</a:t>
            </a:r>
            <a:endParaRPr lang="en-US" dirty="0" smtClean="0"/>
          </a:p>
          <a:p>
            <a:pPr marL="438164" lvl="2" indent="-514350">
              <a:buFont typeface="+mj-lt"/>
              <a:buAutoNum type="arabicPeriod" startAt="5"/>
            </a:pPr>
            <a:r>
              <a:rPr lang="en-US" sz="2800" dirty="0" err="1" smtClean="0"/>
              <a:t>Định</a:t>
            </a:r>
            <a:r>
              <a:rPr lang="en-US" sz="2800" dirty="0" smtClean="0"/>
              <a:t> </a:t>
            </a:r>
            <a:r>
              <a:rPr lang="en-US" sz="2800" dirty="0" err="1"/>
              <a:t>dạng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bản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smtClean="0"/>
              <a:t>Styles</a:t>
            </a:r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Quick </a:t>
            </a:r>
            <a:r>
              <a:rPr lang="en-US" dirty="0" smtClean="0"/>
              <a:t>Styles</a:t>
            </a:r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Styles Pane</a:t>
            </a:r>
          </a:p>
          <a:p>
            <a:pPr marL="990587" lvl="2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40" y="4384420"/>
            <a:ext cx="6463810" cy="1520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452" y="3713437"/>
            <a:ext cx="2101375" cy="134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1240751"/>
            <a:ext cx="3086531" cy="48298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42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092200"/>
            <a:ext cx="5969000" cy="4978400"/>
          </a:xfrm>
        </p:spPr>
        <p:txBody>
          <a:bodyPr/>
          <a:lstStyle/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pl-PL" dirty="0" smtClean="0"/>
              <a:t>Tạo </a:t>
            </a:r>
            <a:r>
              <a:rPr lang="pl-PL" dirty="0"/>
              <a:t>Styles trong Style </a:t>
            </a:r>
            <a:r>
              <a:rPr lang="pl-PL" dirty="0" smtClean="0"/>
              <a:t>pane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Sử dụng lệnh Create a Style trên Quick </a:t>
            </a:r>
            <a:r>
              <a:rPr lang="vi-VN" dirty="0" smtClean="0"/>
              <a:t>Style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Sử dụng nút Manage Style trong Style </a:t>
            </a:r>
            <a:r>
              <a:rPr lang="vi-VN" dirty="0" smtClean="0"/>
              <a:t>pane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Hiệu chỉnh </a:t>
            </a:r>
            <a:r>
              <a:rPr lang="vi-VN" dirty="0" smtClean="0"/>
              <a:t>Styles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Xóa các Style do người dùng tạo </a:t>
            </a:r>
            <a:r>
              <a:rPr lang="vi-VN" dirty="0" smtClean="0"/>
              <a:t>ra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Xóa định dạng hoặc Style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12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383290"/>
            <a:ext cx="4299761" cy="43962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5646" y="4569850"/>
            <a:ext cx="3139405" cy="1643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1489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0" y="1092200"/>
            <a:ext cx="11366500" cy="4978400"/>
          </a:xfrm>
        </p:spPr>
        <p:txBody>
          <a:bodyPr/>
          <a:lstStyle/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smtClean="0"/>
              <a:t>Sao </a:t>
            </a:r>
            <a:r>
              <a:rPr lang="en-US" dirty="0" err="1"/>
              <a:t>chép</a:t>
            </a:r>
            <a:r>
              <a:rPr lang="en-US" dirty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Style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tin </a:t>
            </a:r>
            <a:r>
              <a:rPr lang="en-US" dirty="0" smtClean="0"/>
              <a:t>Template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/>
              <a:t>Sao </a:t>
            </a:r>
            <a:r>
              <a:rPr lang="en-US" dirty="0" err="1"/>
              <a:t>chép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Style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tin Template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13</a:t>
            </a:fld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16" y="2171752"/>
            <a:ext cx="4527946" cy="4041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742" y="2171752"/>
            <a:ext cx="6401658" cy="4041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354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358900"/>
            <a:ext cx="4817704" cy="4711700"/>
          </a:xfrm>
        </p:spPr>
        <p:txBody>
          <a:bodyPr anchor="ctr"/>
          <a:lstStyle/>
          <a:p>
            <a:pPr marL="438164" indent="-514350">
              <a:buFont typeface="+mj-lt"/>
              <a:buAutoNum type="arabicPeriod" startAt="6"/>
            </a:pP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– Bullets and Numbering</a:t>
            </a:r>
            <a:endParaRPr lang="en-US" dirty="0" smtClean="0"/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</a:t>
            </a:r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smtClean="0"/>
              <a:t>Bullets</a:t>
            </a:r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thúc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167" y="1813933"/>
            <a:ext cx="3568833" cy="385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3396" y="1806575"/>
            <a:ext cx="2874604" cy="3899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9321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358900"/>
            <a:ext cx="7416800" cy="4711700"/>
          </a:xfrm>
        </p:spPr>
        <p:txBody>
          <a:bodyPr anchor="t"/>
          <a:lstStyle/>
          <a:p>
            <a:pPr lvl="1"/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(numbering)</a:t>
            </a:r>
          </a:p>
          <a:p>
            <a:pPr marL="1435100" lvl="2" indent="-457200">
              <a:buFont typeface="Wingdings" panose="05000000000000000000" pitchFamily="2" charset="2"/>
              <a:buChar char="Ø"/>
            </a:pP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sẵn</a:t>
            </a:r>
            <a:endParaRPr lang="en-US" dirty="0" smtClean="0"/>
          </a:p>
          <a:p>
            <a:pPr marL="1435100" lvl="2" indent="-457200">
              <a:buFont typeface="Wingdings" panose="05000000000000000000" pitchFamily="2" charset="2"/>
              <a:buChar char="Ø"/>
            </a:pP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endParaRPr lang="en-US" dirty="0" smtClean="0"/>
          </a:p>
          <a:p>
            <a:pPr marL="1435100" lvl="2" indent="-457200">
              <a:buFont typeface="Wingdings" panose="05000000000000000000" pitchFamily="2" charset="2"/>
              <a:buChar char="Ø"/>
            </a:pPr>
            <a:r>
              <a:rPr lang="en-US" dirty="0" err="1" smtClean="0"/>
              <a:t>Sắp</a:t>
            </a:r>
            <a:r>
              <a:rPr lang="en-US" dirty="0" smtClean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646" y="3261492"/>
            <a:ext cx="3232354" cy="2731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2446" y="3261491"/>
            <a:ext cx="3079954" cy="27622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5316" y="3261492"/>
            <a:ext cx="3554286" cy="2731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37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44460"/>
            <a:ext cx="7416800" cy="4826140"/>
          </a:xfrm>
        </p:spPr>
        <p:txBody>
          <a:bodyPr anchor="t"/>
          <a:lstStyle/>
          <a:p>
            <a:pPr marL="1435100" lvl="2" indent="-457200">
              <a:buFont typeface="Wingdings" panose="05000000000000000000" pitchFamily="2" charset="2"/>
              <a:buChar char="Ø"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– Multilevel </a:t>
            </a:r>
            <a:r>
              <a:rPr lang="en-US" dirty="0" smtClean="0"/>
              <a:t>List</a:t>
            </a:r>
          </a:p>
          <a:p>
            <a:pPr marL="1435100" lvl="2" indent="-457200">
              <a:buFont typeface="Wingdings" panose="05000000000000000000" pitchFamily="2" charset="2"/>
              <a:buChar char="Ø"/>
            </a:pP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 smtClean="0"/>
              <a:t>cấp</a:t>
            </a:r>
            <a:endParaRPr lang="en-US" dirty="0" smtClean="0"/>
          </a:p>
          <a:p>
            <a:pPr marL="977900" lvl="2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2340484"/>
            <a:ext cx="3463931" cy="38636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5910" y="2321716"/>
            <a:ext cx="4462630" cy="3882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211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14651"/>
            <a:ext cx="8275093" cy="4855949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/>
              <a:t>dụng</a:t>
            </a:r>
            <a:r>
              <a:rPr lang="en-US" dirty="0"/>
              <a:t> WordArt </a:t>
            </a:r>
          </a:p>
          <a:p>
            <a:pPr marL="968375" lvl="2" indent="-449263">
              <a:buFont typeface="Wingdings" panose="05000000000000000000" pitchFamily="2" charset="2"/>
              <a:buChar char="Ø"/>
            </a:pP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smtClean="0"/>
              <a:t>WordArt</a:t>
            </a:r>
          </a:p>
          <a:p>
            <a:pPr marL="968375" lvl="2" indent="-449263">
              <a:buFont typeface="Wingdings" panose="05000000000000000000" pitchFamily="2" charset="2"/>
              <a:buChar char="Ø"/>
            </a:pP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nền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smtClean="0"/>
              <a:t>WordArt</a:t>
            </a:r>
          </a:p>
          <a:p>
            <a:pPr marL="968375" lvl="2" indent="-449263">
              <a:buFont typeface="Wingdings" panose="05000000000000000000" pitchFamily="2" charset="2"/>
              <a:buChar char="Ø"/>
            </a:pP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smtClean="0"/>
              <a:t>WordArt</a:t>
            </a:r>
          </a:p>
          <a:p>
            <a:pPr marL="968375" lvl="2" indent="-449263">
              <a:buFont typeface="Wingdings" panose="05000000000000000000" pitchFamily="2" charset="2"/>
              <a:buChar char="Ø"/>
            </a:pP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Word Art so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xung</a:t>
            </a:r>
            <a:r>
              <a:rPr lang="en-US" dirty="0"/>
              <a:t> </a:t>
            </a:r>
            <a:r>
              <a:rPr lang="en-US" dirty="0" err="1"/>
              <a:t>quanh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034" y="3606813"/>
            <a:ext cx="3235710" cy="26714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0245" y="3606814"/>
            <a:ext cx="2982428" cy="26714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3041" y="2140272"/>
            <a:ext cx="2531022" cy="41379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66751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109728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thi </a:t>
            </a:r>
            <a:r>
              <a:rPr lang="en-US" dirty="0" smtClean="0"/>
              <a:t>MOS</a:t>
            </a:r>
          </a:p>
          <a:p>
            <a:pPr lvl="1"/>
            <a:r>
              <a:rPr lang="vi-VN" dirty="0"/>
              <a:t>Cách định dang văn bản và đoạn văn bản.</a:t>
            </a:r>
          </a:p>
          <a:p>
            <a:pPr lvl="1"/>
            <a:r>
              <a:rPr lang="vi-VN" dirty="0" smtClean="0"/>
              <a:t>Định </a:t>
            </a:r>
            <a:r>
              <a:rPr lang="vi-VN" dirty="0"/>
              <a:t>dạng văn bản bằng chức năng Replace và Format Painter</a:t>
            </a:r>
          </a:p>
          <a:p>
            <a:pPr lvl="1"/>
            <a:r>
              <a:rPr lang="vi-VN" dirty="0" smtClean="0"/>
              <a:t>Cách </a:t>
            </a:r>
            <a:r>
              <a:rPr lang="vi-VN" dirty="0"/>
              <a:t>tạo Style và sử dụng Style</a:t>
            </a:r>
          </a:p>
          <a:p>
            <a:pPr lvl="1"/>
            <a:r>
              <a:rPr lang="vi-VN" dirty="0" smtClean="0"/>
              <a:t>Cách </a:t>
            </a:r>
            <a:r>
              <a:rPr lang="vi-VN" dirty="0"/>
              <a:t>tạo và định dạng WordArt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MOS Word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85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 BÀI GIẢNG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55477102"/>
              </p:ext>
            </p:extLst>
          </p:nvPr>
        </p:nvGraphicFramePr>
        <p:xfrm>
          <a:off x="1479550" y="1349375"/>
          <a:ext cx="90297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8C958A-1652-47C6-963C-2D59C1A7220A}" type="datetime1">
              <a:rPr lang="en-US" smtClean="0"/>
              <a:t>8/30/2017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81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3</a:t>
            </a:r>
            <a:r>
              <a:rPr lang="en-US" dirty="0"/>
              <a:t>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(paragraph)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bản.</a:t>
            </a:r>
          </a:p>
          <a:p>
            <a:pPr lvl="1"/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,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.</a:t>
            </a:r>
            <a:r>
              <a:rPr lang="vi-VN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/>
              <a:t>tab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dừng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smtClean="0"/>
              <a:t>tab.</a:t>
            </a:r>
          </a:p>
          <a:p>
            <a:pPr lvl="1"/>
            <a:r>
              <a:rPr lang="en-US" dirty="0" smtClean="0"/>
              <a:t>V</a:t>
            </a:r>
            <a:r>
              <a:rPr lang="vi-VN" dirty="0" smtClean="0"/>
              <a:t>ai </a:t>
            </a:r>
            <a:r>
              <a:rPr lang="vi-VN" dirty="0"/>
              <a:t>trò của Style trong định dạng và áp dụng style trong định </a:t>
            </a:r>
            <a:r>
              <a:rPr lang="vi-VN" dirty="0" smtClean="0"/>
              <a:t>dạng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WordArt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9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69088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  <a:endParaRPr lang="en-US" dirty="0" smtClean="0"/>
          </a:p>
          <a:p>
            <a:pPr marL="914400" lvl="1" indent="-393700">
              <a:buFont typeface="Wingdings" panose="05000000000000000000" pitchFamily="2" charset="2"/>
              <a:buChar char="Ø"/>
            </a:pP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/>
              <a:t>lệnh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dạng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bản </a:t>
            </a:r>
            <a:r>
              <a:rPr lang="en-US" sz="2400" dirty="0" err="1"/>
              <a:t>trên</a:t>
            </a:r>
            <a:r>
              <a:rPr lang="en-US" sz="2400" dirty="0"/>
              <a:t> Ribbon</a:t>
            </a:r>
            <a:endParaRPr lang="en-US" sz="2400" dirty="0" smtClean="0"/>
          </a:p>
          <a:p>
            <a:pPr marL="914400" lvl="1" indent="-393700">
              <a:buFont typeface="Wingdings" panose="05000000000000000000" pitchFamily="2" charset="2"/>
              <a:buChar char="Ø"/>
            </a:pP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hộp</a:t>
            </a:r>
            <a:r>
              <a:rPr lang="en-US" sz="2400" dirty="0"/>
              <a:t> </a:t>
            </a:r>
            <a:r>
              <a:rPr lang="en-US" sz="2400" dirty="0" err="1"/>
              <a:t>thoại</a:t>
            </a:r>
            <a:r>
              <a:rPr lang="en-US" sz="2400" dirty="0"/>
              <a:t> Font (The Font Dialog Box)</a:t>
            </a:r>
            <a:endParaRPr lang="en-US" sz="2400" dirty="0" smtClean="0"/>
          </a:p>
          <a:p>
            <a:pPr marL="914400" lvl="1" indent="-393700">
              <a:buFont typeface="Wingdings" panose="05000000000000000000" pitchFamily="2" charset="2"/>
              <a:buChar char="Ø"/>
            </a:pP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mini toolbar</a:t>
            </a:r>
            <a:endParaRPr lang="en-US" sz="2400" dirty="0" smtClean="0"/>
          </a:p>
          <a:p>
            <a:pPr marL="914400" lvl="1" indent="-393700">
              <a:buFont typeface="Wingdings" panose="05000000000000000000" pitchFamily="2" charset="2"/>
              <a:buChar char="Ø"/>
            </a:pP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/>
              <a:t>dạng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bản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chức</a:t>
            </a:r>
            <a:r>
              <a:rPr lang="en-US" sz="2400" dirty="0"/>
              <a:t> </a:t>
            </a:r>
            <a:r>
              <a:rPr lang="en-US" sz="2400" dirty="0" err="1"/>
              <a:t>năng</a:t>
            </a:r>
            <a:r>
              <a:rPr lang="en-US" sz="2400" dirty="0"/>
              <a:t> Find and </a:t>
            </a:r>
            <a:r>
              <a:rPr lang="en-US" sz="2400" dirty="0" smtClean="0"/>
              <a:t>Replace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4</a:t>
            </a:fld>
            <a:endParaRPr lang="en-US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75" y="4107346"/>
            <a:ext cx="5506850" cy="1810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138" y="2118885"/>
            <a:ext cx="4104317" cy="4159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8241" y="1027102"/>
            <a:ext cx="3892110" cy="948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637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95400"/>
            <a:ext cx="5689600" cy="4775200"/>
          </a:xfrm>
        </p:spPr>
        <p:txBody>
          <a:bodyPr anchor="ctr"/>
          <a:lstStyle/>
          <a:p>
            <a:pPr marL="438164" indent="-514350">
              <a:buFont typeface="+mj-lt"/>
              <a:buAutoNum type="arabicPeriod" startAt="3"/>
            </a:pP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  <a:endParaRPr lang="en-US" dirty="0" smtClean="0"/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dirty="0" err="1"/>
              <a:t>tắt</a:t>
            </a:r>
            <a:r>
              <a:rPr lang="en-US" dirty="0"/>
              <a:t> </a:t>
            </a:r>
            <a:r>
              <a:rPr lang="en-US" dirty="0" err="1"/>
              <a:t>canh</a:t>
            </a:r>
            <a:r>
              <a:rPr lang="en-US" dirty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</a:t>
            </a:r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Ribbon </a:t>
            </a:r>
            <a:r>
              <a:rPr lang="en-US" dirty="0" err="1"/>
              <a:t>canh</a:t>
            </a:r>
            <a:r>
              <a:rPr lang="en-US" dirty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</a:t>
            </a:r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en-US" dirty="0" err="1"/>
              <a:t>Canh</a:t>
            </a:r>
            <a:r>
              <a:rPr lang="en-US" dirty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dirty="0" smtClean="0"/>
              <a:t>Paragraph</a:t>
            </a:r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19900" y="1092200"/>
            <a:ext cx="4086550" cy="5312516"/>
            <a:chOff x="6819900" y="1092200"/>
            <a:chExt cx="4086550" cy="5312516"/>
          </a:xfrm>
        </p:grpSpPr>
        <p:pic>
          <p:nvPicPr>
            <p:cNvPr id="15" name="Picture 14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9900" y="1092200"/>
              <a:ext cx="4086550" cy="53125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6" name="Picture 15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4333" y="4149630"/>
              <a:ext cx="1236767" cy="11186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253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1438275"/>
            <a:ext cx="4914900" cy="4572000"/>
          </a:xfrm>
        </p:spPr>
        <p:txBody>
          <a:bodyPr anchor="t"/>
          <a:lstStyle/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Giữ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ở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 smtClean="0"/>
              <a:t>trang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smtClean="0"/>
              <a:t>Ribbon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Thêm hoặc loại bỏ khoảng không gian trên hoặc dưới đoạn văn </a:t>
            </a:r>
            <a:r>
              <a:rPr lang="vi-VN" dirty="0" smtClean="0"/>
              <a:t>bản</a:t>
            </a:r>
            <a:endParaRPr lang="en-US" dirty="0" smtClean="0"/>
          </a:p>
          <a:p>
            <a:pPr marL="990587" lvl="2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6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00" y="1597743"/>
            <a:ext cx="3387690" cy="4412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524" y="1597743"/>
            <a:ext cx="3420951" cy="4412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2509" y="4988975"/>
            <a:ext cx="2333091" cy="1194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736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24873"/>
            <a:ext cx="10972800" cy="5131477"/>
          </a:xfrm>
        </p:spPr>
        <p:txBody>
          <a:bodyPr/>
          <a:lstStyle/>
          <a:p>
            <a:pPr marL="863600" lvl="2" indent="-406400">
              <a:buFont typeface="Wingdings" panose="05000000000000000000" pitchFamily="2" charset="2"/>
              <a:buChar char="Ø"/>
            </a:pPr>
            <a:r>
              <a:rPr lang="en-US" dirty="0" err="1" smtClean="0"/>
              <a:t>Giữ</a:t>
            </a:r>
            <a:r>
              <a:rPr lang="en-US" dirty="0" smtClean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 smtClean="0"/>
              <a:t>trang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7</a:t>
            </a:fld>
            <a:endParaRPr lang="en-US" dirty="0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1573056"/>
            <a:ext cx="3668944" cy="478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805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219200"/>
            <a:ext cx="4914901" cy="4851400"/>
          </a:xfrm>
        </p:spPr>
        <p:txBody>
          <a:bodyPr anchor="ctr"/>
          <a:lstStyle/>
          <a:p>
            <a:pPr lvl="1"/>
            <a:r>
              <a:rPr lang="en-US" dirty="0" err="1" smtClean="0"/>
              <a:t>Thụt</a:t>
            </a:r>
            <a:r>
              <a:rPr lang="en-US" dirty="0" smtClean="0"/>
              <a:t> </a:t>
            </a:r>
            <a:r>
              <a:rPr lang="en-US" dirty="0" err="1" smtClean="0"/>
              <a:t>lề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bản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 smtClean="0"/>
              <a:t>Dùng </a:t>
            </a:r>
            <a:r>
              <a:rPr lang="vi-VN" dirty="0"/>
              <a:t>thước (Ruler</a:t>
            </a:r>
            <a:r>
              <a:rPr lang="vi-VN" dirty="0" smtClean="0"/>
              <a:t>)</a:t>
            </a:r>
            <a:endParaRPr lang="en-US" dirty="0" smtClean="0"/>
          </a:p>
          <a:p>
            <a:pPr marL="1663700" lvl="3" indent="-292100">
              <a:buFont typeface="Wingdings" panose="05000000000000000000" pitchFamily="2" charset="2"/>
              <a:buChar char="§"/>
            </a:pPr>
            <a:r>
              <a:rPr lang="en-US" dirty="0"/>
              <a:t>First-line </a:t>
            </a:r>
            <a:r>
              <a:rPr lang="en-US" dirty="0" smtClean="0"/>
              <a:t>indent</a:t>
            </a:r>
          </a:p>
          <a:p>
            <a:pPr marL="1663700" lvl="3" indent="-292100">
              <a:buFont typeface="Wingdings" panose="05000000000000000000" pitchFamily="2" charset="2"/>
              <a:buChar char="§"/>
            </a:pPr>
            <a:r>
              <a:rPr lang="en-US" dirty="0"/>
              <a:t>Hanging </a:t>
            </a:r>
            <a:r>
              <a:rPr lang="en-US" dirty="0" smtClean="0"/>
              <a:t>indent</a:t>
            </a:r>
          </a:p>
          <a:p>
            <a:pPr marL="1663700" lvl="3" indent="-292100">
              <a:buFont typeface="Wingdings" panose="05000000000000000000" pitchFamily="2" charset="2"/>
              <a:buChar char="§"/>
            </a:pPr>
            <a:r>
              <a:rPr lang="en-US" dirty="0"/>
              <a:t>Left </a:t>
            </a:r>
            <a:r>
              <a:rPr lang="en-US" dirty="0" smtClean="0"/>
              <a:t>indent</a:t>
            </a:r>
          </a:p>
          <a:p>
            <a:pPr marL="1663700" lvl="3" indent="-292100">
              <a:buFont typeface="Wingdings" panose="05000000000000000000" pitchFamily="2" charset="2"/>
              <a:buChar char="§"/>
            </a:pPr>
            <a:r>
              <a:rPr lang="en-US" dirty="0" smtClean="0"/>
              <a:t>Right indent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dirty="0" smtClean="0"/>
              <a:t>Paragraph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smtClean="0"/>
              <a:t>Ribbon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998" y="1377951"/>
            <a:ext cx="2556103" cy="13683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7600" y="1377951"/>
            <a:ext cx="2635360" cy="1378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998" y="2967846"/>
            <a:ext cx="2636229" cy="14962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7009" y="2920565"/>
            <a:ext cx="2776541" cy="15907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6597" y="4685611"/>
            <a:ext cx="4422005" cy="1576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8323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3: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092200"/>
            <a:ext cx="6667500" cy="4978400"/>
          </a:xfrm>
        </p:spPr>
        <p:txBody>
          <a:bodyPr anchor="t"/>
          <a:lstStyle/>
          <a:p>
            <a:pPr lvl="1"/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dừng</a:t>
            </a:r>
            <a:endParaRPr lang="en-US" dirty="0" smtClean="0"/>
          </a:p>
          <a:p>
            <a:pPr marL="1371600" lvl="3" indent="-393700">
              <a:buFont typeface="Wingdings" panose="05000000000000000000" pitchFamily="2" charset="2"/>
              <a:buChar char="Ø"/>
            </a:pPr>
            <a:r>
              <a:rPr lang="vi-VN" sz="2400" dirty="0" smtClean="0"/>
              <a:t>Cách </a:t>
            </a:r>
            <a:r>
              <a:rPr lang="vi-VN" sz="2400" dirty="0"/>
              <a:t>thiết lập điểm dừng trên </a:t>
            </a:r>
            <a:r>
              <a:rPr lang="vi-VN" sz="2400" dirty="0" smtClean="0"/>
              <a:t>thước</a:t>
            </a:r>
            <a:endParaRPr lang="en-US" sz="2400" dirty="0" smtClean="0"/>
          </a:p>
          <a:p>
            <a:pPr marL="1600200" lvl="4" indent="-228600">
              <a:buFont typeface="Wingdings" panose="05000000000000000000" pitchFamily="2" charset="2"/>
              <a:buChar char="§"/>
            </a:pPr>
            <a:r>
              <a:rPr lang="en-US" sz="2200" dirty="0"/>
              <a:t>Left </a:t>
            </a:r>
            <a:r>
              <a:rPr lang="en-US" sz="2200" dirty="0" smtClean="0"/>
              <a:t>Tab</a:t>
            </a:r>
          </a:p>
          <a:p>
            <a:pPr marL="1600200" lvl="4" indent="-228600">
              <a:buFont typeface="Wingdings" panose="05000000000000000000" pitchFamily="2" charset="2"/>
              <a:buChar char="§"/>
            </a:pPr>
            <a:r>
              <a:rPr lang="en-US" sz="2200" dirty="0"/>
              <a:t>Center </a:t>
            </a:r>
            <a:r>
              <a:rPr lang="en-US" sz="2200" dirty="0" smtClean="0"/>
              <a:t>Tab</a:t>
            </a:r>
          </a:p>
          <a:p>
            <a:pPr marL="1600200" lvl="4" indent="-228600">
              <a:buFont typeface="Wingdings" panose="05000000000000000000" pitchFamily="2" charset="2"/>
              <a:buChar char="§"/>
            </a:pPr>
            <a:r>
              <a:rPr lang="en-US" sz="2200" dirty="0"/>
              <a:t>Right </a:t>
            </a:r>
            <a:r>
              <a:rPr lang="en-US" sz="2200" dirty="0" smtClean="0"/>
              <a:t>Tab</a:t>
            </a:r>
          </a:p>
          <a:p>
            <a:pPr marL="1600200" lvl="4" indent="-228600">
              <a:buFont typeface="Wingdings" panose="05000000000000000000" pitchFamily="2" charset="2"/>
              <a:buChar char="§"/>
            </a:pPr>
            <a:r>
              <a:rPr lang="en-US" sz="2200" dirty="0"/>
              <a:t>Decimal </a:t>
            </a:r>
            <a:r>
              <a:rPr lang="en-US" sz="2200" dirty="0" smtClean="0"/>
              <a:t>Tab</a:t>
            </a:r>
          </a:p>
          <a:p>
            <a:pPr marL="1600200" lvl="4" indent="-228600">
              <a:buFont typeface="Wingdings" panose="05000000000000000000" pitchFamily="2" charset="2"/>
              <a:buChar char="§"/>
            </a:pPr>
            <a:r>
              <a:rPr lang="en-US" sz="2200" dirty="0"/>
              <a:t>Bar </a:t>
            </a:r>
            <a:r>
              <a:rPr lang="en-US" sz="2200" dirty="0" smtClean="0"/>
              <a:t>Tab</a:t>
            </a:r>
          </a:p>
          <a:p>
            <a:pPr marL="1371600" lvl="4" indent="0">
              <a:buNone/>
            </a:pPr>
            <a:endParaRPr lang="en-US" sz="2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9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7767" y="3308743"/>
            <a:ext cx="2364313" cy="1415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584" y="5009530"/>
            <a:ext cx="10535816" cy="5727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181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G Ne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G New Theme" id="{AE2718FB-B9FD-43BD-9658-81E24EBA3483}" vid="{FB78DC14-DDC3-4220-B79E-20747BF96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IIG New Theme</Template>
  <TotalTime>500</TotalTime>
  <Words>821</Words>
  <Application>Microsoft Office PowerPoint</Application>
  <PresentationFormat>Widescreen</PresentationFormat>
  <Paragraphs>156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Segoe Light</vt:lpstr>
      <vt:lpstr>Times New Roman</vt:lpstr>
      <vt:lpstr>Wingdings</vt:lpstr>
      <vt:lpstr>IIG New Theme</vt:lpstr>
      <vt:lpstr>MICROSOFT WORD 2013</vt:lpstr>
      <vt:lpstr>NỘI DUNG BÀI GIẢNG</vt:lpstr>
      <vt:lpstr>Bài 3: Định dạng văn bản và đoạn văn bản</vt:lpstr>
      <vt:lpstr>Bài 3: Định dạng văn bản và đoạn văn bản</vt:lpstr>
      <vt:lpstr> Bài 3: Định dạng văn bản và đoạn văn bản</vt:lpstr>
      <vt:lpstr>Bài 3: Định dạng văn bản và đoạn văn bản</vt:lpstr>
      <vt:lpstr>Bài 3: Định dạng văn bản và đoạn văn bản</vt:lpstr>
      <vt:lpstr>Bài 3: Định dạng văn bản và đoạn văn bản</vt:lpstr>
      <vt:lpstr>Bài 3: Định dạng văn bản và đoạn văn bản</vt:lpstr>
      <vt:lpstr>Bài 3: Định dạng văn bản và đoạn văn bản</vt:lpstr>
      <vt:lpstr>Bài 3: Định dạng văn bản và đoạn văn bản</vt:lpstr>
      <vt:lpstr>Bài 3: Định dạng văn bản và đoạn văn bản</vt:lpstr>
      <vt:lpstr>Bài 3: Định dạng văn bản và đoạn văn bản</vt:lpstr>
      <vt:lpstr>Bài 3: Định dạng văn bản và đoạn văn bản</vt:lpstr>
      <vt:lpstr>Bài 3: Định dạng văn bản và đoạn văn bản</vt:lpstr>
      <vt:lpstr>Bài 3: Định dạng văn bản và đoạn văn bản</vt:lpstr>
      <vt:lpstr>Bài 3: Định dạng văn bản và đoạn văn bản</vt:lpstr>
      <vt:lpstr>Bài 3: Định dạng văn bản và đoạn văn bản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Phat Tai Nguyen</dc:creator>
  <cp:lastModifiedBy>Phat Tai Nguyen</cp:lastModifiedBy>
  <cp:revision>34</cp:revision>
  <dcterms:created xsi:type="dcterms:W3CDTF">2017-08-25T02:08:09Z</dcterms:created>
  <dcterms:modified xsi:type="dcterms:W3CDTF">2017-08-30T01:58:56Z</dcterms:modified>
</cp:coreProperties>
</file>